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25"/>
  </p:notesMasterIdLst>
  <p:sldIdLst>
    <p:sldId id="256" r:id="rId2"/>
    <p:sldId id="424" r:id="rId3"/>
    <p:sldId id="425" r:id="rId4"/>
    <p:sldId id="426" r:id="rId5"/>
    <p:sldId id="368" r:id="rId6"/>
    <p:sldId id="401" r:id="rId7"/>
    <p:sldId id="381" r:id="rId8"/>
    <p:sldId id="378" r:id="rId9"/>
    <p:sldId id="382" r:id="rId10"/>
    <p:sldId id="390" r:id="rId11"/>
    <p:sldId id="430" r:id="rId12"/>
    <p:sldId id="416" r:id="rId13"/>
    <p:sldId id="420" r:id="rId14"/>
    <p:sldId id="422" r:id="rId15"/>
    <p:sldId id="423" r:id="rId16"/>
    <p:sldId id="428" r:id="rId17"/>
    <p:sldId id="429" r:id="rId18"/>
    <p:sldId id="412" r:id="rId19"/>
    <p:sldId id="410" r:id="rId20"/>
    <p:sldId id="417" r:id="rId21"/>
    <p:sldId id="418" r:id="rId22"/>
    <p:sldId id="415" r:id="rId23"/>
    <p:sldId id="349" r:id="rId24"/>
  </p:sldIdLst>
  <p:sldSz cx="12192000" cy="6858000"/>
  <p:notesSz cx="6864350" cy="9996488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Destaqu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édio 2 - Destaqu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E171933-4619-4E11-9A3F-F7608DF75F80}" styleName="Estilo Médio 1 - Destaqu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Estilo Médio 1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C89EF96-8CEA-46FF-86C4-4CE0E7609802}" styleName="Estilo Claro 3 - Destaqu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Destaqu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9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3D9C36-62D8-4227-9DF6-A275B844EDB0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</dgm:pt>
    <dgm:pt modelId="{5B18EA6B-2C37-4AF6-A1C0-34A854A20781}">
      <dgm:prSet phldrT="[Texto]"/>
      <dgm:spPr/>
      <dgm:t>
        <a:bodyPr/>
        <a:lstStyle/>
        <a:p>
          <a:r>
            <a:rPr lang="pt-PT" dirty="0" err="1"/>
            <a:t>Educational</a:t>
          </a:r>
          <a:r>
            <a:rPr lang="pt-PT" dirty="0"/>
            <a:t> </a:t>
          </a:r>
          <a:r>
            <a:rPr lang="pt-PT" dirty="0" err="1"/>
            <a:t>project</a:t>
          </a:r>
          <a:endParaRPr lang="pt-PT" dirty="0"/>
        </a:p>
      </dgm:t>
    </dgm:pt>
    <dgm:pt modelId="{E15FD25C-BD0A-43F4-BEC8-A9113FFD4A29}" type="parTrans" cxnId="{FAD90A0D-6C13-4A40-BD56-ECA023ABF579}">
      <dgm:prSet/>
      <dgm:spPr/>
      <dgm:t>
        <a:bodyPr/>
        <a:lstStyle/>
        <a:p>
          <a:endParaRPr lang="pt-PT"/>
        </a:p>
      </dgm:t>
    </dgm:pt>
    <dgm:pt modelId="{0B4DBAEE-720E-4CC6-983F-9D67CE3D2BB6}" type="sibTrans" cxnId="{FAD90A0D-6C13-4A40-BD56-ECA023ABF579}">
      <dgm:prSet/>
      <dgm:spPr/>
      <dgm:t>
        <a:bodyPr/>
        <a:lstStyle/>
        <a:p>
          <a:endParaRPr lang="pt-PT"/>
        </a:p>
      </dgm:t>
    </dgm:pt>
    <dgm:pt modelId="{CCF9F180-DC38-4980-8E77-85A9DBFDEB1B}">
      <dgm:prSet phldrT="[Texto]"/>
      <dgm:spPr/>
      <dgm:t>
        <a:bodyPr/>
        <a:lstStyle/>
        <a:p>
          <a:r>
            <a:rPr lang="pt-PT" dirty="0" err="1"/>
            <a:t>Internal</a:t>
          </a:r>
          <a:r>
            <a:rPr lang="pt-PT" dirty="0"/>
            <a:t> </a:t>
          </a:r>
          <a:r>
            <a:rPr lang="pt-PT" dirty="0" err="1"/>
            <a:t>Regulation</a:t>
          </a:r>
          <a:endParaRPr lang="pt-PT" dirty="0"/>
        </a:p>
      </dgm:t>
    </dgm:pt>
    <dgm:pt modelId="{705A9F7E-8A26-472A-A6B2-83C5F61DE167}" type="parTrans" cxnId="{F71B0F7C-9409-4063-8DFF-E8264A5D6DA1}">
      <dgm:prSet/>
      <dgm:spPr/>
      <dgm:t>
        <a:bodyPr/>
        <a:lstStyle/>
        <a:p>
          <a:endParaRPr lang="pt-PT"/>
        </a:p>
      </dgm:t>
    </dgm:pt>
    <dgm:pt modelId="{559CA5EA-A76F-492B-8352-8FD7658D403C}" type="sibTrans" cxnId="{F71B0F7C-9409-4063-8DFF-E8264A5D6DA1}">
      <dgm:prSet/>
      <dgm:spPr/>
      <dgm:t>
        <a:bodyPr/>
        <a:lstStyle/>
        <a:p>
          <a:endParaRPr lang="pt-PT"/>
        </a:p>
      </dgm:t>
    </dgm:pt>
    <dgm:pt modelId="{4C547833-CF99-4C0F-86C4-670DE9626BA0}">
      <dgm:prSet phldrT="[Texto]"/>
      <dgm:spPr/>
      <dgm:t>
        <a:bodyPr/>
        <a:lstStyle/>
        <a:p>
          <a:r>
            <a:rPr lang="pt-PT" dirty="0" err="1"/>
            <a:t>Annual</a:t>
          </a:r>
          <a:r>
            <a:rPr lang="pt-PT" dirty="0"/>
            <a:t> </a:t>
          </a:r>
          <a:r>
            <a:rPr lang="pt-PT" dirty="0" err="1"/>
            <a:t>action</a:t>
          </a:r>
          <a:r>
            <a:rPr lang="pt-PT" dirty="0"/>
            <a:t>/</a:t>
          </a:r>
        </a:p>
        <a:p>
          <a:r>
            <a:rPr lang="pt-PT" dirty="0" err="1"/>
            <a:t>activity</a:t>
          </a:r>
          <a:r>
            <a:rPr lang="pt-PT" dirty="0"/>
            <a:t> </a:t>
          </a:r>
          <a:r>
            <a:rPr lang="pt-PT" dirty="0" err="1"/>
            <a:t>plann</a:t>
          </a:r>
          <a:endParaRPr lang="pt-PT" dirty="0"/>
        </a:p>
      </dgm:t>
    </dgm:pt>
    <dgm:pt modelId="{C3C37286-151C-4AB9-8DFE-5E998BBD921D}" type="parTrans" cxnId="{96331A83-C224-4BA8-BF7D-79CB339EF45D}">
      <dgm:prSet/>
      <dgm:spPr/>
      <dgm:t>
        <a:bodyPr/>
        <a:lstStyle/>
        <a:p>
          <a:endParaRPr lang="pt-PT"/>
        </a:p>
      </dgm:t>
    </dgm:pt>
    <dgm:pt modelId="{9CBB45A4-E3D1-4B10-800E-7E22A67346C9}" type="sibTrans" cxnId="{96331A83-C224-4BA8-BF7D-79CB339EF45D}">
      <dgm:prSet/>
      <dgm:spPr/>
      <dgm:t>
        <a:bodyPr/>
        <a:lstStyle/>
        <a:p>
          <a:endParaRPr lang="pt-PT"/>
        </a:p>
      </dgm:t>
    </dgm:pt>
    <dgm:pt modelId="{E5A7DEFE-D650-42A9-BF2C-FF807B18E248}">
      <dgm:prSet/>
      <dgm:spPr/>
      <dgm:t>
        <a:bodyPr/>
        <a:lstStyle/>
        <a:p>
          <a:r>
            <a:rPr lang="pt-PT" dirty="0"/>
            <a:t>Budget</a:t>
          </a:r>
        </a:p>
      </dgm:t>
    </dgm:pt>
    <dgm:pt modelId="{B9FBF339-25B0-4B94-9908-F9CB9BEEFABB}" type="parTrans" cxnId="{42FBF4A1-EEA8-4E39-9769-89B1748A2C72}">
      <dgm:prSet/>
      <dgm:spPr/>
      <dgm:t>
        <a:bodyPr/>
        <a:lstStyle/>
        <a:p>
          <a:endParaRPr lang="pt-PT"/>
        </a:p>
      </dgm:t>
    </dgm:pt>
    <dgm:pt modelId="{21B8E1F2-672C-4C23-9613-1C1CB004E83A}" type="sibTrans" cxnId="{42FBF4A1-EEA8-4E39-9769-89B1748A2C72}">
      <dgm:prSet/>
      <dgm:spPr/>
      <dgm:t>
        <a:bodyPr/>
        <a:lstStyle/>
        <a:p>
          <a:endParaRPr lang="pt-PT"/>
        </a:p>
      </dgm:t>
    </dgm:pt>
    <dgm:pt modelId="{BAF17F7A-7E26-43FD-889B-A60AF2862B21}" type="pres">
      <dgm:prSet presAssocID="{FF3D9C36-62D8-4227-9DF6-A275B844EDB0}" presName="Name0" presStyleCnt="0">
        <dgm:presLayoutVars>
          <dgm:dir/>
          <dgm:resizeHandles val="exact"/>
        </dgm:presLayoutVars>
      </dgm:prSet>
      <dgm:spPr/>
    </dgm:pt>
    <dgm:pt modelId="{8BC45C13-A965-48A1-9FC6-46C7665EDE47}" type="pres">
      <dgm:prSet presAssocID="{FF3D9C36-62D8-4227-9DF6-A275B844EDB0}" presName="fgShape" presStyleLbl="fgShp" presStyleIdx="0" presStyleCnt="1"/>
      <dgm:spPr/>
    </dgm:pt>
    <dgm:pt modelId="{99A2B855-76BB-4052-83DB-6C5ACE7AE1A0}" type="pres">
      <dgm:prSet presAssocID="{FF3D9C36-62D8-4227-9DF6-A275B844EDB0}" presName="linComp" presStyleCnt="0"/>
      <dgm:spPr/>
    </dgm:pt>
    <dgm:pt modelId="{EC83CB86-968C-48CD-AC3E-0C8743C5AFD4}" type="pres">
      <dgm:prSet presAssocID="{5B18EA6B-2C37-4AF6-A1C0-34A854A20781}" presName="compNode" presStyleCnt="0"/>
      <dgm:spPr/>
    </dgm:pt>
    <dgm:pt modelId="{85C0639D-A80A-4E34-8BA9-DF09769E14BE}" type="pres">
      <dgm:prSet presAssocID="{5B18EA6B-2C37-4AF6-A1C0-34A854A20781}" presName="bkgdShape" presStyleLbl="node1" presStyleIdx="0" presStyleCnt="4"/>
      <dgm:spPr/>
    </dgm:pt>
    <dgm:pt modelId="{649932F9-2290-4282-958D-0C7B534D0295}" type="pres">
      <dgm:prSet presAssocID="{5B18EA6B-2C37-4AF6-A1C0-34A854A20781}" presName="nodeTx" presStyleLbl="node1" presStyleIdx="0" presStyleCnt="4">
        <dgm:presLayoutVars>
          <dgm:bulletEnabled val="1"/>
        </dgm:presLayoutVars>
      </dgm:prSet>
      <dgm:spPr/>
    </dgm:pt>
    <dgm:pt modelId="{C5CB91C1-ABE0-4DB7-BCDB-EC7716D7822B}" type="pres">
      <dgm:prSet presAssocID="{5B18EA6B-2C37-4AF6-A1C0-34A854A20781}" presName="invisiNode" presStyleLbl="node1" presStyleIdx="0" presStyleCnt="4"/>
      <dgm:spPr/>
    </dgm:pt>
    <dgm:pt modelId="{62FA68FF-6043-4B9C-907C-4E922BA528A5}" type="pres">
      <dgm:prSet presAssocID="{5B18EA6B-2C37-4AF6-A1C0-34A854A20781}" presName="imagNode" presStyleLbl="fgImgPlace1" presStyleIdx="0" presStyleCnt="4"/>
      <dgm:spPr/>
    </dgm:pt>
    <dgm:pt modelId="{129E4109-A207-481D-83E9-E1F84B722D02}" type="pres">
      <dgm:prSet presAssocID="{0B4DBAEE-720E-4CC6-983F-9D67CE3D2BB6}" presName="sibTrans" presStyleLbl="sibTrans2D1" presStyleIdx="0" presStyleCnt="0"/>
      <dgm:spPr/>
    </dgm:pt>
    <dgm:pt modelId="{9A3E2792-021D-4174-B913-213DFF873654}" type="pres">
      <dgm:prSet presAssocID="{CCF9F180-DC38-4980-8E77-85A9DBFDEB1B}" presName="compNode" presStyleCnt="0"/>
      <dgm:spPr/>
    </dgm:pt>
    <dgm:pt modelId="{6E306068-B15D-423C-9280-3A8D51B08998}" type="pres">
      <dgm:prSet presAssocID="{CCF9F180-DC38-4980-8E77-85A9DBFDEB1B}" presName="bkgdShape" presStyleLbl="node1" presStyleIdx="1" presStyleCnt="4"/>
      <dgm:spPr/>
    </dgm:pt>
    <dgm:pt modelId="{4A8176C5-21AF-4FDA-AF61-6DAFAB7FD9BA}" type="pres">
      <dgm:prSet presAssocID="{CCF9F180-DC38-4980-8E77-85A9DBFDEB1B}" presName="nodeTx" presStyleLbl="node1" presStyleIdx="1" presStyleCnt="4">
        <dgm:presLayoutVars>
          <dgm:bulletEnabled val="1"/>
        </dgm:presLayoutVars>
      </dgm:prSet>
      <dgm:spPr/>
    </dgm:pt>
    <dgm:pt modelId="{AF397098-4DD4-4554-9CDD-78CC8743C4FC}" type="pres">
      <dgm:prSet presAssocID="{CCF9F180-DC38-4980-8E77-85A9DBFDEB1B}" presName="invisiNode" presStyleLbl="node1" presStyleIdx="1" presStyleCnt="4"/>
      <dgm:spPr/>
    </dgm:pt>
    <dgm:pt modelId="{B9A481CD-A33C-451D-AF50-2220F3AD82FC}" type="pres">
      <dgm:prSet presAssocID="{CCF9F180-DC38-4980-8E77-85A9DBFDEB1B}" presName="imagNode" presStyleLbl="fgImgPlace1" presStyleIdx="1" presStyleCnt="4"/>
      <dgm:spPr/>
    </dgm:pt>
    <dgm:pt modelId="{3DB6EF87-3109-48F8-AF2F-1DDF1AEFE1B1}" type="pres">
      <dgm:prSet presAssocID="{559CA5EA-A76F-492B-8352-8FD7658D403C}" presName="sibTrans" presStyleLbl="sibTrans2D1" presStyleIdx="0" presStyleCnt="0"/>
      <dgm:spPr/>
    </dgm:pt>
    <dgm:pt modelId="{30575AC0-BAEF-4FE2-9334-8CE3E884A3A2}" type="pres">
      <dgm:prSet presAssocID="{4C547833-CF99-4C0F-86C4-670DE9626BA0}" presName="compNode" presStyleCnt="0"/>
      <dgm:spPr/>
    </dgm:pt>
    <dgm:pt modelId="{39ECBE98-8B65-4A18-82A2-36CA43123476}" type="pres">
      <dgm:prSet presAssocID="{4C547833-CF99-4C0F-86C4-670DE9626BA0}" presName="bkgdShape" presStyleLbl="node1" presStyleIdx="2" presStyleCnt="4"/>
      <dgm:spPr/>
    </dgm:pt>
    <dgm:pt modelId="{466F770A-5DDF-4FB9-84EB-32BE5A6A912D}" type="pres">
      <dgm:prSet presAssocID="{4C547833-CF99-4C0F-86C4-670DE9626BA0}" presName="nodeTx" presStyleLbl="node1" presStyleIdx="2" presStyleCnt="4">
        <dgm:presLayoutVars>
          <dgm:bulletEnabled val="1"/>
        </dgm:presLayoutVars>
      </dgm:prSet>
      <dgm:spPr/>
    </dgm:pt>
    <dgm:pt modelId="{FF526205-F9AB-447C-BDA7-DD585DA57BAA}" type="pres">
      <dgm:prSet presAssocID="{4C547833-CF99-4C0F-86C4-670DE9626BA0}" presName="invisiNode" presStyleLbl="node1" presStyleIdx="2" presStyleCnt="4"/>
      <dgm:spPr/>
    </dgm:pt>
    <dgm:pt modelId="{FC2F2B82-7C48-45F7-921C-0E8066686E21}" type="pres">
      <dgm:prSet presAssocID="{4C547833-CF99-4C0F-86C4-670DE9626BA0}" presName="imagNode" presStyleLbl="fgImgPlace1" presStyleIdx="2" presStyleCnt="4"/>
      <dgm:spPr/>
    </dgm:pt>
    <dgm:pt modelId="{706808AD-4DAF-47F1-9355-D420BB8510E3}" type="pres">
      <dgm:prSet presAssocID="{9CBB45A4-E3D1-4B10-800E-7E22A67346C9}" presName="sibTrans" presStyleLbl="sibTrans2D1" presStyleIdx="0" presStyleCnt="0"/>
      <dgm:spPr/>
    </dgm:pt>
    <dgm:pt modelId="{A2B84BDC-C178-4C68-B9A5-233934F15358}" type="pres">
      <dgm:prSet presAssocID="{E5A7DEFE-D650-42A9-BF2C-FF807B18E248}" presName="compNode" presStyleCnt="0"/>
      <dgm:spPr/>
    </dgm:pt>
    <dgm:pt modelId="{0A287B9E-B6B6-4EE6-957B-DEBAF2E1B033}" type="pres">
      <dgm:prSet presAssocID="{E5A7DEFE-D650-42A9-BF2C-FF807B18E248}" presName="bkgdShape" presStyleLbl="node1" presStyleIdx="3" presStyleCnt="4"/>
      <dgm:spPr/>
    </dgm:pt>
    <dgm:pt modelId="{6E79BAB9-871D-4095-931C-5B5E694C894B}" type="pres">
      <dgm:prSet presAssocID="{E5A7DEFE-D650-42A9-BF2C-FF807B18E248}" presName="nodeTx" presStyleLbl="node1" presStyleIdx="3" presStyleCnt="4">
        <dgm:presLayoutVars>
          <dgm:bulletEnabled val="1"/>
        </dgm:presLayoutVars>
      </dgm:prSet>
      <dgm:spPr/>
    </dgm:pt>
    <dgm:pt modelId="{A6C4DE30-FB2A-40B5-AF45-F304DEB77071}" type="pres">
      <dgm:prSet presAssocID="{E5A7DEFE-D650-42A9-BF2C-FF807B18E248}" presName="invisiNode" presStyleLbl="node1" presStyleIdx="3" presStyleCnt="4"/>
      <dgm:spPr/>
    </dgm:pt>
    <dgm:pt modelId="{A417B7ED-76BC-4B97-9B4B-BA4E43D29AAF}" type="pres">
      <dgm:prSet presAssocID="{E5A7DEFE-D650-42A9-BF2C-FF807B18E248}" presName="imagNode" presStyleLbl="fgImgPlace1" presStyleIdx="3" presStyleCnt="4"/>
      <dgm:spPr/>
    </dgm:pt>
  </dgm:ptLst>
  <dgm:cxnLst>
    <dgm:cxn modelId="{C67801CC-903E-461F-9390-410BB88E88FE}" type="presOf" srcId="{CCF9F180-DC38-4980-8E77-85A9DBFDEB1B}" destId="{4A8176C5-21AF-4FDA-AF61-6DAFAB7FD9BA}" srcOrd="1" destOrd="0" presId="urn:microsoft.com/office/officeart/2005/8/layout/hList7"/>
    <dgm:cxn modelId="{77095818-37C4-4D9D-92E1-6BF891A9C6C9}" type="presOf" srcId="{5B18EA6B-2C37-4AF6-A1C0-34A854A20781}" destId="{649932F9-2290-4282-958D-0C7B534D0295}" srcOrd="1" destOrd="0" presId="urn:microsoft.com/office/officeart/2005/8/layout/hList7"/>
    <dgm:cxn modelId="{7716E37C-14B9-4CF2-9858-952F7A9F8603}" type="presOf" srcId="{5B18EA6B-2C37-4AF6-A1C0-34A854A20781}" destId="{85C0639D-A80A-4E34-8BA9-DF09769E14BE}" srcOrd="0" destOrd="0" presId="urn:microsoft.com/office/officeart/2005/8/layout/hList7"/>
    <dgm:cxn modelId="{E5E61D7C-2996-4445-924A-C08217A32BCE}" type="presOf" srcId="{CCF9F180-DC38-4980-8E77-85A9DBFDEB1B}" destId="{6E306068-B15D-423C-9280-3A8D51B08998}" srcOrd="0" destOrd="0" presId="urn:microsoft.com/office/officeart/2005/8/layout/hList7"/>
    <dgm:cxn modelId="{D158D859-2CED-4FEF-A489-DA8E96A761E0}" type="presOf" srcId="{E5A7DEFE-D650-42A9-BF2C-FF807B18E248}" destId="{0A287B9E-B6B6-4EE6-957B-DEBAF2E1B033}" srcOrd="0" destOrd="0" presId="urn:microsoft.com/office/officeart/2005/8/layout/hList7"/>
    <dgm:cxn modelId="{4A231B5F-33DA-4CF3-B3A7-5817C0758DA8}" type="presOf" srcId="{E5A7DEFE-D650-42A9-BF2C-FF807B18E248}" destId="{6E79BAB9-871D-4095-931C-5B5E694C894B}" srcOrd="1" destOrd="0" presId="urn:microsoft.com/office/officeart/2005/8/layout/hList7"/>
    <dgm:cxn modelId="{42FBF4A1-EEA8-4E39-9769-89B1748A2C72}" srcId="{FF3D9C36-62D8-4227-9DF6-A275B844EDB0}" destId="{E5A7DEFE-D650-42A9-BF2C-FF807B18E248}" srcOrd="3" destOrd="0" parTransId="{B9FBF339-25B0-4B94-9908-F9CB9BEEFABB}" sibTransId="{21B8E1F2-672C-4C23-9613-1C1CB004E83A}"/>
    <dgm:cxn modelId="{FAD90A0D-6C13-4A40-BD56-ECA023ABF579}" srcId="{FF3D9C36-62D8-4227-9DF6-A275B844EDB0}" destId="{5B18EA6B-2C37-4AF6-A1C0-34A854A20781}" srcOrd="0" destOrd="0" parTransId="{E15FD25C-BD0A-43F4-BEC8-A9113FFD4A29}" sibTransId="{0B4DBAEE-720E-4CC6-983F-9D67CE3D2BB6}"/>
    <dgm:cxn modelId="{44835C0E-46F0-446A-9C1B-1CECE7FCB81D}" type="presOf" srcId="{0B4DBAEE-720E-4CC6-983F-9D67CE3D2BB6}" destId="{129E4109-A207-481D-83E9-E1F84B722D02}" srcOrd="0" destOrd="0" presId="urn:microsoft.com/office/officeart/2005/8/layout/hList7"/>
    <dgm:cxn modelId="{96331A83-C224-4BA8-BF7D-79CB339EF45D}" srcId="{FF3D9C36-62D8-4227-9DF6-A275B844EDB0}" destId="{4C547833-CF99-4C0F-86C4-670DE9626BA0}" srcOrd="2" destOrd="0" parTransId="{C3C37286-151C-4AB9-8DFE-5E998BBD921D}" sibTransId="{9CBB45A4-E3D1-4B10-800E-7E22A67346C9}"/>
    <dgm:cxn modelId="{59EEB4EC-0673-41B6-BDCF-D9EA49172B50}" type="presOf" srcId="{9CBB45A4-E3D1-4B10-800E-7E22A67346C9}" destId="{706808AD-4DAF-47F1-9355-D420BB8510E3}" srcOrd="0" destOrd="0" presId="urn:microsoft.com/office/officeart/2005/8/layout/hList7"/>
    <dgm:cxn modelId="{F71B0F7C-9409-4063-8DFF-E8264A5D6DA1}" srcId="{FF3D9C36-62D8-4227-9DF6-A275B844EDB0}" destId="{CCF9F180-DC38-4980-8E77-85A9DBFDEB1B}" srcOrd="1" destOrd="0" parTransId="{705A9F7E-8A26-472A-A6B2-83C5F61DE167}" sibTransId="{559CA5EA-A76F-492B-8352-8FD7658D403C}"/>
    <dgm:cxn modelId="{5F70E2C6-4349-4AEE-9599-19F82674B21B}" type="presOf" srcId="{559CA5EA-A76F-492B-8352-8FD7658D403C}" destId="{3DB6EF87-3109-48F8-AF2F-1DDF1AEFE1B1}" srcOrd="0" destOrd="0" presId="urn:microsoft.com/office/officeart/2005/8/layout/hList7"/>
    <dgm:cxn modelId="{F1D02F18-737E-4E6D-9D10-1F158AE68523}" type="presOf" srcId="{FF3D9C36-62D8-4227-9DF6-A275B844EDB0}" destId="{BAF17F7A-7E26-43FD-889B-A60AF2862B21}" srcOrd="0" destOrd="0" presId="urn:microsoft.com/office/officeart/2005/8/layout/hList7"/>
    <dgm:cxn modelId="{6A9D10F7-1339-40CC-A0EA-B36A30BB92F1}" type="presOf" srcId="{4C547833-CF99-4C0F-86C4-670DE9626BA0}" destId="{466F770A-5DDF-4FB9-84EB-32BE5A6A912D}" srcOrd="1" destOrd="0" presId="urn:microsoft.com/office/officeart/2005/8/layout/hList7"/>
    <dgm:cxn modelId="{E4732693-AB81-4B95-ABA5-12A45FE5AC59}" type="presOf" srcId="{4C547833-CF99-4C0F-86C4-670DE9626BA0}" destId="{39ECBE98-8B65-4A18-82A2-36CA43123476}" srcOrd="0" destOrd="0" presId="urn:microsoft.com/office/officeart/2005/8/layout/hList7"/>
    <dgm:cxn modelId="{93FDC62C-C131-4D62-BBDF-EF6B92815B03}" type="presParOf" srcId="{BAF17F7A-7E26-43FD-889B-A60AF2862B21}" destId="{8BC45C13-A965-48A1-9FC6-46C7665EDE47}" srcOrd="0" destOrd="0" presId="urn:microsoft.com/office/officeart/2005/8/layout/hList7"/>
    <dgm:cxn modelId="{B1E6DBC9-69FF-4BDE-98D7-5A1E273E835F}" type="presParOf" srcId="{BAF17F7A-7E26-43FD-889B-A60AF2862B21}" destId="{99A2B855-76BB-4052-83DB-6C5ACE7AE1A0}" srcOrd="1" destOrd="0" presId="urn:microsoft.com/office/officeart/2005/8/layout/hList7"/>
    <dgm:cxn modelId="{60AF769B-36EF-46A5-876C-98F48DB3892B}" type="presParOf" srcId="{99A2B855-76BB-4052-83DB-6C5ACE7AE1A0}" destId="{EC83CB86-968C-48CD-AC3E-0C8743C5AFD4}" srcOrd="0" destOrd="0" presId="urn:microsoft.com/office/officeart/2005/8/layout/hList7"/>
    <dgm:cxn modelId="{46AA2910-835E-4177-B731-E0F7FA2E394A}" type="presParOf" srcId="{EC83CB86-968C-48CD-AC3E-0C8743C5AFD4}" destId="{85C0639D-A80A-4E34-8BA9-DF09769E14BE}" srcOrd="0" destOrd="0" presId="urn:microsoft.com/office/officeart/2005/8/layout/hList7"/>
    <dgm:cxn modelId="{37D5DDF0-EE52-4AF1-8A49-B289F46C7677}" type="presParOf" srcId="{EC83CB86-968C-48CD-AC3E-0C8743C5AFD4}" destId="{649932F9-2290-4282-958D-0C7B534D0295}" srcOrd="1" destOrd="0" presId="urn:microsoft.com/office/officeart/2005/8/layout/hList7"/>
    <dgm:cxn modelId="{4C2EC22C-8215-4828-AAF5-4075E261A7EE}" type="presParOf" srcId="{EC83CB86-968C-48CD-AC3E-0C8743C5AFD4}" destId="{C5CB91C1-ABE0-4DB7-BCDB-EC7716D7822B}" srcOrd="2" destOrd="0" presId="urn:microsoft.com/office/officeart/2005/8/layout/hList7"/>
    <dgm:cxn modelId="{82CB5206-5667-4267-A34B-48F0774E71C5}" type="presParOf" srcId="{EC83CB86-968C-48CD-AC3E-0C8743C5AFD4}" destId="{62FA68FF-6043-4B9C-907C-4E922BA528A5}" srcOrd="3" destOrd="0" presId="urn:microsoft.com/office/officeart/2005/8/layout/hList7"/>
    <dgm:cxn modelId="{B4DDE418-D2F3-492D-9DDC-BEC4E2B4C280}" type="presParOf" srcId="{99A2B855-76BB-4052-83DB-6C5ACE7AE1A0}" destId="{129E4109-A207-481D-83E9-E1F84B722D02}" srcOrd="1" destOrd="0" presId="urn:microsoft.com/office/officeart/2005/8/layout/hList7"/>
    <dgm:cxn modelId="{0644A7C2-755D-43D5-B544-CB8B6A5AB91D}" type="presParOf" srcId="{99A2B855-76BB-4052-83DB-6C5ACE7AE1A0}" destId="{9A3E2792-021D-4174-B913-213DFF873654}" srcOrd="2" destOrd="0" presId="urn:microsoft.com/office/officeart/2005/8/layout/hList7"/>
    <dgm:cxn modelId="{578F2E16-24A4-408B-AEFD-A4166532CAFF}" type="presParOf" srcId="{9A3E2792-021D-4174-B913-213DFF873654}" destId="{6E306068-B15D-423C-9280-3A8D51B08998}" srcOrd="0" destOrd="0" presId="urn:microsoft.com/office/officeart/2005/8/layout/hList7"/>
    <dgm:cxn modelId="{7058A306-CD8B-42F4-8394-A98EA6990407}" type="presParOf" srcId="{9A3E2792-021D-4174-B913-213DFF873654}" destId="{4A8176C5-21AF-4FDA-AF61-6DAFAB7FD9BA}" srcOrd="1" destOrd="0" presId="urn:microsoft.com/office/officeart/2005/8/layout/hList7"/>
    <dgm:cxn modelId="{BB2AA5C2-8650-4600-8344-B9FFA558CEE7}" type="presParOf" srcId="{9A3E2792-021D-4174-B913-213DFF873654}" destId="{AF397098-4DD4-4554-9CDD-78CC8743C4FC}" srcOrd="2" destOrd="0" presId="urn:microsoft.com/office/officeart/2005/8/layout/hList7"/>
    <dgm:cxn modelId="{CBBE21CA-CB9F-4160-9653-95F1911B6F6F}" type="presParOf" srcId="{9A3E2792-021D-4174-B913-213DFF873654}" destId="{B9A481CD-A33C-451D-AF50-2220F3AD82FC}" srcOrd="3" destOrd="0" presId="urn:microsoft.com/office/officeart/2005/8/layout/hList7"/>
    <dgm:cxn modelId="{7A5EC25B-8A8A-4C0A-ADEE-318F20A0483B}" type="presParOf" srcId="{99A2B855-76BB-4052-83DB-6C5ACE7AE1A0}" destId="{3DB6EF87-3109-48F8-AF2F-1DDF1AEFE1B1}" srcOrd="3" destOrd="0" presId="urn:microsoft.com/office/officeart/2005/8/layout/hList7"/>
    <dgm:cxn modelId="{A6BB2C3A-1D43-4ACB-9E8D-F93246343E0B}" type="presParOf" srcId="{99A2B855-76BB-4052-83DB-6C5ACE7AE1A0}" destId="{30575AC0-BAEF-4FE2-9334-8CE3E884A3A2}" srcOrd="4" destOrd="0" presId="urn:microsoft.com/office/officeart/2005/8/layout/hList7"/>
    <dgm:cxn modelId="{E0DF8EEE-12E1-432C-AC0B-352C06597D1E}" type="presParOf" srcId="{30575AC0-BAEF-4FE2-9334-8CE3E884A3A2}" destId="{39ECBE98-8B65-4A18-82A2-36CA43123476}" srcOrd="0" destOrd="0" presId="urn:microsoft.com/office/officeart/2005/8/layout/hList7"/>
    <dgm:cxn modelId="{490D09C1-48B2-4029-9C87-B625CE9493CB}" type="presParOf" srcId="{30575AC0-BAEF-4FE2-9334-8CE3E884A3A2}" destId="{466F770A-5DDF-4FB9-84EB-32BE5A6A912D}" srcOrd="1" destOrd="0" presId="urn:microsoft.com/office/officeart/2005/8/layout/hList7"/>
    <dgm:cxn modelId="{6A431C97-A7AD-4CC6-8122-8BC6381899BA}" type="presParOf" srcId="{30575AC0-BAEF-4FE2-9334-8CE3E884A3A2}" destId="{FF526205-F9AB-447C-BDA7-DD585DA57BAA}" srcOrd="2" destOrd="0" presId="urn:microsoft.com/office/officeart/2005/8/layout/hList7"/>
    <dgm:cxn modelId="{CF79D916-9A23-4CC2-8FDA-6FE29FD0C172}" type="presParOf" srcId="{30575AC0-BAEF-4FE2-9334-8CE3E884A3A2}" destId="{FC2F2B82-7C48-45F7-921C-0E8066686E21}" srcOrd="3" destOrd="0" presId="urn:microsoft.com/office/officeart/2005/8/layout/hList7"/>
    <dgm:cxn modelId="{F3B5C8CE-4C01-47B7-B62B-9C0FBB8C5578}" type="presParOf" srcId="{99A2B855-76BB-4052-83DB-6C5ACE7AE1A0}" destId="{706808AD-4DAF-47F1-9355-D420BB8510E3}" srcOrd="5" destOrd="0" presId="urn:microsoft.com/office/officeart/2005/8/layout/hList7"/>
    <dgm:cxn modelId="{36604197-2294-4868-A21A-A1FF1C70C3C9}" type="presParOf" srcId="{99A2B855-76BB-4052-83DB-6C5ACE7AE1A0}" destId="{A2B84BDC-C178-4C68-B9A5-233934F15358}" srcOrd="6" destOrd="0" presId="urn:microsoft.com/office/officeart/2005/8/layout/hList7"/>
    <dgm:cxn modelId="{E87A2C3B-D08F-4BBF-B2C5-6BD7B30D497E}" type="presParOf" srcId="{A2B84BDC-C178-4C68-B9A5-233934F15358}" destId="{0A287B9E-B6B6-4EE6-957B-DEBAF2E1B033}" srcOrd="0" destOrd="0" presId="urn:microsoft.com/office/officeart/2005/8/layout/hList7"/>
    <dgm:cxn modelId="{33887834-2EA6-48D7-AACC-69312679734B}" type="presParOf" srcId="{A2B84BDC-C178-4C68-B9A5-233934F15358}" destId="{6E79BAB9-871D-4095-931C-5B5E694C894B}" srcOrd="1" destOrd="0" presId="urn:microsoft.com/office/officeart/2005/8/layout/hList7"/>
    <dgm:cxn modelId="{25507DF7-5CC3-4FDA-AFDD-3413DDFD87F4}" type="presParOf" srcId="{A2B84BDC-C178-4C68-B9A5-233934F15358}" destId="{A6C4DE30-FB2A-40B5-AF45-F304DEB77071}" srcOrd="2" destOrd="0" presId="urn:microsoft.com/office/officeart/2005/8/layout/hList7"/>
    <dgm:cxn modelId="{97C0A034-3AF1-46C0-B690-BB6AC8F96B80}" type="presParOf" srcId="{A2B84BDC-C178-4C68-B9A5-233934F15358}" destId="{A417B7ED-76BC-4B97-9B4B-BA4E43D29AA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ACDB55-A772-439F-BEE6-1815BDCF0A1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70A280DD-5509-45D3-9D38-0745B903ED7C}">
      <dgm:prSet phldrT="[Texto]"/>
      <dgm:spPr/>
      <dgm:t>
        <a:bodyPr/>
        <a:lstStyle/>
        <a:p>
          <a:r>
            <a:rPr lang="pt-PT" dirty="0" err="1"/>
            <a:t>Mission</a:t>
          </a:r>
          <a:endParaRPr lang="pt-PT" dirty="0"/>
        </a:p>
        <a:p>
          <a:endParaRPr lang="pt-PT" dirty="0"/>
        </a:p>
        <a:p>
          <a:r>
            <a:rPr lang="pt-PT" dirty="0" err="1"/>
            <a:t>Vision</a:t>
          </a:r>
          <a:endParaRPr lang="pt-PT" dirty="0"/>
        </a:p>
        <a:p>
          <a:endParaRPr lang="pt-PT" dirty="0"/>
        </a:p>
        <a:p>
          <a:r>
            <a:rPr lang="pt-PT" dirty="0" err="1"/>
            <a:t>Values</a:t>
          </a:r>
          <a:endParaRPr lang="pt-PT" dirty="0"/>
        </a:p>
      </dgm:t>
    </dgm:pt>
    <dgm:pt modelId="{787EE265-F202-477C-AE52-F3DAB324AD70}" type="parTrans" cxnId="{67676453-7FF2-4B72-AB55-5F5685FFE7C4}">
      <dgm:prSet/>
      <dgm:spPr/>
      <dgm:t>
        <a:bodyPr/>
        <a:lstStyle/>
        <a:p>
          <a:endParaRPr lang="pt-PT"/>
        </a:p>
      </dgm:t>
    </dgm:pt>
    <dgm:pt modelId="{FCFB7F15-76A9-4E76-BFF2-646953022B3C}" type="sibTrans" cxnId="{67676453-7FF2-4B72-AB55-5F5685FFE7C4}">
      <dgm:prSet/>
      <dgm:spPr/>
      <dgm:t>
        <a:bodyPr/>
        <a:lstStyle/>
        <a:p>
          <a:endParaRPr lang="pt-PT"/>
        </a:p>
      </dgm:t>
    </dgm:pt>
    <dgm:pt modelId="{EC22E333-93F6-411F-9A2C-3166F8BC398A}">
      <dgm:prSet phldrT="[Texto]"/>
      <dgm:spPr/>
      <dgm:t>
        <a:bodyPr/>
        <a:lstStyle/>
        <a:p>
          <a:r>
            <a:rPr lang="pt-PT" dirty="0"/>
            <a:t>To </a:t>
          </a:r>
          <a:r>
            <a:rPr lang="pt-PT" dirty="0" err="1"/>
            <a:t>have</a:t>
          </a:r>
          <a:r>
            <a:rPr lang="pt-PT" dirty="0"/>
            <a:t> a </a:t>
          </a:r>
          <a:r>
            <a:rPr lang="pt-PT" dirty="0" err="1"/>
            <a:t>public</a:t>
          </a:r>
          <a:r>
            <a:rPr lang="pt-PT" dirty="0"/>
            <a:t> </a:t>
          </a:r>
          <a:r>
            <a:rPr lang="pt-PT" dirty="0" err="1"/>
            <a:t>service</a:t>
          </a:r>
          <a:r>
            <a:rPr lang="pt-PT" dirty="0"/>
            <a:t> </a:t>
          </a:r>
          <a:r>
            <a:rPr lang="pt-PT" dirty="0" err="1"/>
            <a:t>of</a:t>
          </a:r>
          <a:r>
            <a:rPr lang="pt-PT" dirty="0"/>
            <a:t> </a:t>
          </a:r>
          <a:r>
            <a:rPr lang="pt-PT" dirty="0" err="1"/>
            <a:t>quality</a:t>
          </a:r>
          <a:r>
            <a:rPr lang="pt-PT" dirty="0"/>
            <a:t> to </a:t>
          </a:r>
          <a:r>
            <a:rPr lang="pt-PT" dirty="0" err="1"/>
            <a:t>promote</a:t>
          </a:r>
          <a:r>
            <a:rPr lang="pt-PT" dirty="0"/>
            <a:t> </a:t>
          </a:r>
          <a:r>
            <a:rPr lang="pt-PT" dirty="0" err="1"/>
            <a:t>the</a:t>
          </a:r>
          <a:r>
            <a:rPr lang="pt-PT" dirty="0"/>
            <a:t> </a:t>
          </a:r>
          <a:r>
            <a:rPr lang="pt-PT" dirty="0" err="1"/>
            <a:t>best</a:t>
          </a:r>
          <a:r>
            <a:rPr lang="pt-PT" dirty="0"/>
            <a:t> </a:t>
          </a:r>
          <a:r>
            <a:rPr lang="pt-PT" dirty="0" err="1"/>
            <a:t>conditions</a:t>
          </a:r>
          <a:r>
            <a:rPr lang="pt-PT" dirty="0"/>
            <a:t> </a:t>
          </a:r>
          <a:r>
            <a:rPr lang="pt-PT" dirty="0" err="1"/>
            <a:t>so</a:t>
          </a:r>
          <a:r>
            <a:rPr lang="pt-PT" dirty="0"/>
            <a:t> </a:t>
          </a:r>
          <a:r>
            <a:rPr lang="pt-PT" dirty="0" err="1"/>
            <a:t>that</a:t>
          </a:r>
          <a:r>
            <a:rPr lang="pt-PT" dirty="0"/>
            <a:t> </a:t>
          </a:r>
          <a:r>
            <a:rPr lang="pt-PT" dirty="0" err="1"/>
            <a:t>all</a:t>
          </a:r>
          <a:r>
            <a:rPr lang="pt-PT" dirty="0"/>
            <a:t> </a:t>
          </a:r>
          <a:r>
            <a:rPr lang="pt-PT" dirty="0" err="1"/>
            <a:t>the</a:t>
          </a:r>
          <a:r>
            <a:rPr lang="pt-PT" dirty="0"/>
            <a:t> </a:t>
          </a:r>
          <a:r>
            <a:rPr lang="pt-PT" dirty="0" err="1"/>
            <a:t>learners</a:t>
          </a:r>
          <a:r>
            <a:rPr lang="pt-PT" dirty="0"/>
            <a:t> </a:t>
          </a:r>
          <a:r>
            <a:rPr lang="pt-PT" dirty="0" err="1"/>
            <a:t>have</a:t>
          </a:r>
          <a:r>
            <a:rPr lang="pt-PT" dirty="0"/>
            <a:t> </a:t>
          </a:r>
          <a:r>
            <a:rPr lang="pt-PT" dirty="0" err="1"/>
            <a:t>the</a:t>
          </a:r>
          <a:r>
            <a:rPr lang="pt-PT" dirty="0"/>
            <a:t> </a:t>
          </a:r>
          <a:r>
            <a:rPr lang="pt-PT" dirty="0" err="1"/>
            <a:t>same</a:t>
          </a:r>
          <a:r>
            <a:rPr lang="pt-PT" dirty="0"/>
            <a:t> </a:t>
          </a:r>
          <a:r>
            <a:rPr lang="pt-PT" dirty="0" err="1"/>
            <a:t>and</a:t>
          </a:r>
          <a:r>
            <a:rPr lang="pt-PT" dirty="0"/>
            <a:t> </a:t>
          </a:r>
          <a:r>
            <a:rPr lang="pt-PT" dirty="0" err="1"/>
            <a:t>equal</a:t>
          </a:r>
          <a:r>
            <a:rPr lang="pt-PT" dirty="0"/>
            <a:t> </a:t>
          </a:r>
          <a:r>
            <a:rPr lang="pt-PT" dirty="0" err="1"/>
            <a:t>opportunities</a:t>
          </a:r>
          <a:r>
            <a:rPr lang="pt-PT" dirty="0"/>
            <a:t> in </a:t>
          </a:r>
          <a:r>
            <a:rPr lang="pt-PT" dirty="0" err="1"/>
            <a:t>the</a:t>
          </a:r>
          <a:r>
            <a:rPr lang="pt-PT" dirty="0"/>
            <a:t> </a:t>
          </a:r>
          <a:r>
            <a:rPr lang="pt-PT" dirty="0" err="1"/>
            <a:t>learning</a:t>
          </a:r>
          <a:r>
            <a:rPr lang="pt-PT" dirty="0"/>
            <a:t> </a:t>
          </a:r>
          <a:r>
            <a:rPr lang="pt-PT" dirty="0" err="1"/>
            <a:t>process</a:t>
          </a:r>
          <a:r>
            <a:rPr lang="pt-PT" dirty="0"/>
            <a:t> </a:t>
          </a:r>
        </a:p>
      </dgm:t>
    </dgm:pt>
    <dgm:pt modelId="{2EF344E7-B5C1-4D17-AE7B-A5B8BD9E4CD6}" type="parTrans" cxnId="{7EECBFDC-4295-4161-B9A5-52A0A6020242}">
      <dgm:prSet/>
      <dgm:spPr/>
      <dgm:t>
        <a:bodyPr/>
        <a:lstStyle/>
        <a:p>
          <a:endParaRPr lang="pt-PT"/>
        </a:p>
      </dgm:t>
    </dgm:pt>
    <dgm:pt modelId="{A0E24D90-71A0-48F5-BBAC-814DFBA370FB}" type="sibTrans" cxnId="{7EECBFDC-4295-4161-B9A5-52A0A6020242}">
      <dgm:prSet/>
      <dgm:spPr/>
      <dgm:t>
        <a:bodyPr/>
        <a:lstStyle/>
        <a:p>
          <a:endParaRPr lang="pt-PT"/>
        </a:p>
      </dgm:t>
    </dgm:pt>
    <dgm:pt modelId="{C7C782AB-3494-42F9-8074-6D13597A5BF5}">
      <dgm:prSet phldrT="[Texto]"/>
      <dgm:spPr/>
      <dgm:t>
        <a:bodyPr/>
        <a:lstStyle/>
        <a:p>
          <a:r>
            <a:rPr lang="pt-PT" dirty="0"/>
            <a:t>To </a:t>
          </a:r>
          <a:r>
            <a:rPr lang="pt-PT" dirty="0" err="1"/>
            <a:t>achieve</a:t>
          </a:r>
          <a:r>
            <a:rPr lang="pt-PT" dirty="0"/>
            <a:t> </a:t>
          </a:r>
          <a:r>
            <a:rPr lang="pt-PT" dirty="0" err="1"/>
            <a:t>equity</a:t>
          </a:r>
          <a:r>
            <a:rPr lang="pt-PT" dirty="0"/>
            <a:t> </a:t>
          </a:r>
          <a:r>
            <a:rPr lang="pt-PT" dirty="0" err="1"/>
            <a:t>and</a:t>
          </a:r>
          <a:r>
            <a:rPr lang="pt-PT" dirty="0"/>
            <a:t> </a:t>
          </a:r>
          <a:r>
            <a:rPr lang="pt-PT" dirty="0" err="1"/>
            <a:t>excellence</a:t>
          </a:r>
          <a:r>
            <a:rPr lang="pt-PT" dirty="0"/>
            <a:t> </a:t>
          </a:r>
          <a:r>
            <a:rPr lang="pt-PT" dirty="0" err="1"/>
            <a:t>by</a:t>
          </a:r>
          <a:r>
            <a:rPr lang="pt-PT" dirty="0"/>
            <a:t> </a:t>
          </a:r>
          <a:r>
            <a:rPr lang="pt-PT" dirty="0" err="1"/>
            <a:t>giving</a:t>
          </a:r>
          <a:r>
            <a:rPr lang="pt-PT" dirty="0"/>
            <a:t> </a:t>
          </a:r>
          <a:r>
            <a:rPr lang="pt-PT" dirty="0" err="1"/>
            <a:t>each</a:t>
          </a:r>
          <a:r>
            <a:rPr lang="pt-PT" dirty="0"/>
            <a:t> </a:t>
          </a:r>
          <a:r>
            <a:rPr lang="pt-PT" dirty="0" err="1"/>
            <a:t>student</a:t>
          </a:r>
          <a:r>
            <a:rPr lang="pt-PT" dirty="0"/>
            <a:t> </a:t>
          </a:r>
          <a:r>
            <a:rPr lang="pt-PT" dirty="0" err="1"/>
            <a:t>the</a:t>
          </a:r>
          <a:r>
            <a:rPr lang="pt-PT" dirty="0"/>
            <a:t> </a:t>
          </a:r>
          <a:r>
            <a:rPr lang="pt-PT" dirty="0" err="1"/>
            <a:t>opportunity</a:t>
          </a:r>
          <a:r>
            <a:rPr lang="pt-PT" dirty="0"/>
            <a:t> to </a:t>
          </a:r>
          <a:r>
            <a:rPr lang="pt-PT" dirty="0" err="1"/>
            <a:t>develop</a:t>
          </a:r>
          <a:r>
            <a:rPr lang="pt-PT" dirty="0"/>
            <a:t> </a:t>
          </a:r>
          <a:r>
            <a:rPr lang="pt-PT" dirty="0" err="1"/>
            <a:t>his</a:t>
          </a:r>
          <a:r>
            <a:rPr lang="pt-PT" dirty="0"/>
            <a:t> </a:t>
          </a:r>
          <a:r>
            <a:rPr lang="pt-PT" dirty="0" err="1"/>
            <a:t>skills</a:t>
          </a:r>
          <a:r>
            <a:rPr lang="pt-PT" dirty="0"/>
            <a:t> </a:t>
          </a:r>
          <a:r>
            <a:rPr lang="pt-PT" dirty="0" err="1"/>
            <a:t>and</a:t>
          </a:r>
          <a:r>
            <a:rPr lang="pt-PT" dirty="0"/>
            <a:t> </a:t>
          </a:r>
          <a:r>
            <a:rPr lang="pt-PT" dirty="0" err="1"/>
            <a:t>knowledge</a:t>
          </a:r>
          <a:r>
            <a:rPr lang="pt-PT" dirty="0"/>
            <a:t> </a:t>
          </a:r>
          <a:r>
            <a:rPr lang="pt-PT" dirty="0" err="1"/>
            <a:t>and</a:t>
          </a:r>
          <a:r>
            <a:rPr lang="pt-PT" dirty="0"/>
            <a:t> to explore </a:t>
          </a:r>
          <a:r>
            <a:rPr lang="pt-PT" dirty="0" err="1"/>
            <a:t>all</a:t>
          </a:r>
          <a:r>
            <a:rPr lang="pt-PT" dirty="0"/>
            <a:t> </a:t>
          </a:r>
          <a:r>
            <a:rPr lang="pt-PT" dirty="0" err="1"/>
            <a:t>his</a:t>
          </a:r>
          <a:r>
            <a:rPr lang="pt-PT" dirty="0"/>
            <a:t> </a:t>
          </a:r>
          <a:r>
            <a:rPr lang="pt-PT" dirty="0" err="1"/>
            <a:t>capacities</a:t>
          </a:r>
          <a:r>
            <a:rPr lang="pt-PT" dirty="0"/>
            <a:t> to </a:t>
          </a:r>
          <a:r>
            <a:rPr lang="pt-PT" dirty="0" err="1"/>
            <a:t>become</a:t>
          </a:r>
          <a:r>
            <a:rPr lang="pt-PT" dirty="0"/>
            <a:t> a </a:t>
          </a:r>
          <a:r>
            <a:rPr lang="pt-PT" dirty="0" err="1"/>
            <a:t>full</a:t>
          </a:r>
          <a:r>
            <a:rPr lang="pt-PT" dirty="0"/>
            <a:t> </a:t>
          </a:r>
          <a:r>
            <a:rPr lang="pt-PT" dirty="0" err="1"/>
            <a:t>citizen</a:t>
          </a:r>
          <a:r>
            <a:rPr lang="pt-PT" dirty="0"/>
            <a:t>  </a:t>
          </a:r>
        </a:p>
      </dgm:t>
    </dgm:pt>
    <dgm:pt modelId="{2958A786-2D9F-44F7-B279-A7523394DEC9}" type="parTrans" cxnId="{1BA7C2EB-1E2B-4B83-AC62-E7B6F67AB807}">
      <dgm:prSet/>
      <dgm:spPr/>
      <dgm:t>
        <a:bodyPr/>
        <a:lstStyle/>
        <a:p>
          <a:endParaRPr lang="pt-PT"/>
        </a:p>
      </dgm:t>
    </dgm:pt>
    <dgm:pt modelId="{E08D5136-9F8D-426A-83C6-6774045F24F5}" type="sibTrans" cxnId="{1BA7C2EB-1E2B-4B83-AC62-E7B6F67AB807}">
      <dgm:prSet/>
      <dgm:spPr/>
      <dgm:t>
        <a:bodyPr/>
        <a:lstStyle/>
        <a:p>
          <a:endParaRPr lang="pt-PT"/>
        </a:p>
      </dgm:t>
    </dgm:pt>
    <dgm:pt modelId="{C5BD6CA5-E4F5-4DA7-8C6E-A009FA2E8EFE}">
      <dgm:prSet phldrT="[Texto]"/>
      <dgm:spPr/>
      <dgm:t>
        <a:bodyPr/>
        <a:lstStyle/>
        <a:p>
          <a:r>
            <a:rPr lang="en-US" b="0" i="0" dirty="0"/>
            <a:t>To foster a culture of responsibility, work and personal effort, resilience, autonomy, respect, solidarity, mutual aid and discipline.</a:t>
          </a:r>
          <a:endParaRPr lang="pt-PT" dirty="0"/>
        </a:p>
      </dgm:t>
    </dgm:pt>
    <dgm:pt modelId="{3D1A0705-7D08-4640-95C0-8D7731763002}" type="parTrans" cxnId="{56044567-37F5-4D0C-A25E-13F0B542B806}">
      <dgm:prSet/>
      <dgm:spPr/>
      <dgm:t>
        <a:bodyPr/>
        <a:lstStyle/>
        <a:p>
          <a:endParaRPr lang="pt-PT"/>
        </a:p>
      </dgm:t>
    </dgm:pt>
    <dgm:pt modelId="{6AD051CD-249D-4FE6-9FB4-77A6948E886A}" type="sibTrans" cxnId="{56044567-37F5-4D0C-A25E-13F0B542B806}">
      <dgm:prSet/>
      <dgm:spPr/>
      <dgm:t>
        <a:bodyPr/>
        <a:lstStyle/>
        <a:p>
          <a:endParaRPr lang="pt-PT"/>
        </a:p>
      </dgm:t>
    </dgm:pt>
    <dgm:pt modelId="{0C354C61-BD13-47BC-B97D-87C5BF47DF01}" type="pres">
      <dgm:prSet presAssocID="{2CACDB55-A772-439F-BEE6-1815BDCF0A12}" presName="vert0" presStyleCnt="0">
        <dgm:presLayoutVars>
          <dgm:dir/>
          <dgm:animOne val="branch"/>
          <dgm:animLvl val="lvl"/>
        </dgm:presLayoutVars>
      </dgm:prSet>
      <dgm:spPr/>
    </dgm:pt>
    <dgm:pt modelId="{5DFF618F-4474-43AD-8957-331AFD021A75}" type="pres">
      <dgm:prSet presAssocID="{70A280DD-5509-45D3-9D38-0745B903ED7C}" presName="thickLine" presStyleLbl="alignNode1" presStyleIdx="0" presStyleCnt="1"/>
      <dgm:spPr/>
    </dgm:pt>
    <dgm:pt modelId="{EDDD3989-36A5-4FC1-92F5-7F5FED486DD1}" type="pres">
      <dgm:prSet presAssocID="{70A280DD-5509-45D3-9D38-0745B903ED7C}" presName="horz1" presStyleCnt="0"/>
      <dgm:spPr/>
    </dgm:pt>
    <dgm:pt modelId="{3830068F-0E44-4F37-AF45-5B3054867080}" type="pres">
      <dgm:prSet presAssocID="{70A280DD-5509-45D3-9D38-0745B903ED7C}" presName="tx1" presStyleLbl="revTx" presStyleIdx="0" presStyleCnt="4"/>
      <dgm:spPr/>
    </dgm:pt>
    <dgm:pt modelId="{2DAD19D6-FEF0-4866-ACC7-D4A1853BD16E}" type="pres">
      <dgm:prSet presAssocID="{70A280DD-5509-45D3-9D38-0745B903ED7C}" presName="vert1" presStyleCnt="0"/>
      <dgm:spPr/>
    </dgm:pt>
    <dgm:pt modelId="{5798EDCA-B3EC-4C63-8F29-F37B0BBC650B}" type="pres">
      <dgm:prSet presAssocID="{EC22E333-93F6-411F-9A2C-3166F8BC398A}" presName="vertSpace2a" presStyleCnt="0"/>
      <dgm:spPr/>
    </dgm:pt>
    <dgm:pt modelId="{907B3E60-E13D-4C87-95AB-884CDCE63B60}" type="pres">
      <dgm:prSet presAssocID="{EC22E333-93F6-411F-9A2C-3166F8BC398A}" presName="horz2" presStyleCnt="0"/>
      <dgm:spPr/>
    </dgm:pt>
    <dgm:pt modelId="{23D35F85-675A-47B6-8BCC-855FA7B9E3A1}" type="pres">
      <dgm:prSet presAssocID="{EC22E333-93F6-411F-9A2C-3166F8BC398A}" presName="horzSpace2" presStyleCnt="0"/>
      <dgm:spPr/>
    </dgm:pt>
    <dgm:pt modelId="{50F2B797-F27D-4F0A-9296-2684924BFEFB}" type="pres">
      <dgm:prSet presAssocID="{EC22E333-93F6-411F-9A2C-3166F8BC398A}" presName="tx2" presStyleLbl="revTx" presStyleIdx="1" presStyleCnt="4"/>
      <dgm:spPr/>
    </dgm:pt>
    <dgm:pt modelId="{151F1B50-53F6-4F80-8EFE-C1D4C7435981}" type="pres">
      <dgm:prSet presAssocID="{EC22E333-93F6-411F-9A2C-3166F8BC398A}" presName="vert2" presStyleCnt="0"/>
      <dgm:spPr/>
    </dgm:pt>
    <dgm:pt modelId="{73C7FD22-3AF5-4817-B701-E48F8E9FA0EB}" type="pres">
      <dgm:prSet presAssocID="{EC22E333-93F6-411F-9A2C-3166F8BC398A}" presName="thinLine2b" presStyleLbl="callout" presStyleIdx="0" presStyleCnt="3"/>
      <dgm:spPr/>
    </dgm:pt>
    <dgm:pt modelId="{75E69563-61B1-4716-9CEA-B11241F0D92B}" type="pres">
      <dgm:prSet presAssocID="{EC22E333-93F6-411F-9A2C-3166F8BC398A}" presName="vertSpace2b" presStyleCnt="0"/>
      <dgm:spPr/>
    </dgm:pt>
    <dgm:pt modelId="{F968A0D9-2F27-4FB3-802C-A1C10E37E631}" type="pres">
      <dgm:prSet presAssocID="{C7C782AB-3494-42F9-8074-6D13597A5BF5}" presName="horz2" presStyleCnt="0"/>
      <dgm:spPr/>
    </dgm:pt>
    <dgm:pt modelId="{89BFDFBA-94BC-4944-941A-D1388D11CB0B}" type="pres">
      <dgm:prSet presAssocID="{C7C782AB-3494-42F9-8074-6D13597A5BF5}" presName="horzSpace2" presStyleCnt="0"/>
      <dgm:spPr/>
    </dgm:pt>
    <dgm:pt modelId="{BAC8A5B8-F8BC-466E-99BE-A849F135E5EE}" type="pres">
      <dgm:prSet presAssocID="{C7C782AB-3494-42F9-8074-6D13597A5BF5}" presName="tx2" presStyleLbl="revTx" presStyleIdx="2" presStyleCnt="4"/>
      <dgm:spPr/>
    </dgm:pt>
    <dgm:pt modelId="{EA7766A3-16C5-44F8-ACDE-4E756C569E20}" type="pres">
      <dgm:prSet presAssocID="{C7C782AB-3494-42F9-8074-6D13597A5BF5}" presName="vert2" presStyleCnt="0"/>
      <dgm:spPr/>
    </dgm:pt>
    <dgm:pt modelId="{C03C9D6A-19FD-4A67-A690-297E73E6A506}" type="pres">
      <dgm:prSet presAssocID="{C7C782AB-3494-42F9-8074-6D13597A5BF5}" presName="thinLine2b" presStyleLbl="callout" presStyleIdx="1" presStyleCnt="3"/>
      <dgm:spPr/>
    </dgm:pt>
    <dgm:pt modelId="{A4AC863F-EF18-420A-9E02-81BBDAB39B77}" type="pres">
      <dgm:prSet presAssocID="{C7C782AB-3494-42F9-8074-6D13597A5BF5}" presName="vertSpace2b" presStyleCnt="0"/>
      <dgm:spPr/>
    </dgm:pt>
    <dgm:pt modelId="{9FF304D9-5B2C-4A5B-A607-A371E5D3202A}" type="pres">
      <dgm:prSet presAssocID="{C5BD6CA5-E4F5-4DA7-8C6E-A009FA2E8EFE}" presName="horz2" presStyleCnt="0"/>
      <dgm:spPr/>
    </dgm:pt>
    <dgm:pt modelId="{DE1BF062-B18D-4573-99BD-07E3D36BE282}" type="pres">
      <dgm:prSet presAssocID="{C5BD6CA5-E4F5-4DA7-8C6E-A009FA2E8EFE}" presName="horzSpace2" presStyleCnt="0"/>
      <dgm:spPr/>
    </dgm:pt>
    <dgm:pt modelId="{5D53A7B0-2A67-4B61-AB21-D0BA38473CD4}" type="pres">
      <dgm:prSet presAssocID="{C5BD6CA5-E4F5-4DA7-8C6E-A009FA2E8EFE}" presName="tx2" presStyleLbl="revTx" presStyleIdx="3" presStyleCnt="4"/>
      <dgm:spPr/>
    </dgm:pt>
    <dgm:pt modelId="{663FFC19-909D-4B70-BC11-E681FEAB38E8}" type="pres">
      <dgm:prSet presAssocID="{C5BD6CA5-E4F5-4DA7-8C6E-A009FA2E8EFE}" presName="vert2" presStyleCnt="0"/>
      <dgm:spPr/>
    </dgm:pt>
    <dgm:pt modelId="{621D559A-0333-4114-B28B-F9F46682D6C6}" type="pres">
      <dgm:prSet presAssocID="{C5BD6CA5-E4F5-4DA7-8C6E-A009FA2E8EFE}" presName="thinLine2b" presStyleLbl="callout" presStyleIdx="2" presStyleCnt="3"/>
      <dgm:spPr/>
    </dgm:pt>
    <dgm:pt modelId="{A7E7B802-1033-4B1E-9CA8-B750888D8752}" type="pres">
      <dgm:prSet presAssocID="{C5BD6CA5-E4F5-4DA7-8C6E-A009FA2E8EFE}" presName="vertSpace2b" presStyleCnt="0"/>
      <dgm:spPr/>
    </dgm:pt>
  </dgm:ptLst>
  <dgm:cxnLst>
    <dgm:cxn modelId="{A22666EB-3C4C-4FA9-86CF-A570889044C4}" type="presOf" srcId="{C7C782AB-3494-42F9-8074-6D13597A5BF5}" destId="{BAC8A5B8-F8BC-466E-99BE-A849F135E5EE}" srcOrd="0" destOrd="0" presId="urn:microsoft.com/office/officeart/2008/layout/LinedList"/>
    <dgm:cxn modelId="{56044567-37F5-4D0C-A25E-13F0B542B806}" srcId="{70A280DD-5509-45D3-9D38-0745B903ED7C}" destId="{C5BD6CA5-E4F5-4DA7-8C6E-A009FA2E8EFE}" srcOrd="2" destOrd="0" parTransId="{3D1A0705-7D08-4640-95C0-8D7731763002}" sibTransId="{6AD051CD-249D-4FE6-9FB4-77A6948E886A}"/>
    <dgm:cxn modelId="{7D6F3B37-0E53-469D-B2B7-25B46F2F1572}" type="presOf" srcId="{EC22E333-93F6-411F-9A2C-3166F8BC398A}" destId="{50F2B797-F27D-4F0A-9296-2684924BFEFB}" srcOrd="0" destOrd="0" presId="urn:microsoft.com/office/officeart/2008/layout/LinedList"/>
    <dgm:cxn modelId="{67676453-7FF2-4B72-AB55-5F5685FFE7C4}" srcId="{2CACDB55-A772-439F-BEE6-1815BDCF0A12}" destId="{70A280DD-5509-45D3-9D38-0745B903ED7C}" srcOrd="0" destOrd="0" parTransId="{787EE265-F202-477C-AE52-F3DAB324AD70}" sibTransId="{FCFB7F15-76A9-4E76-BFF2-646953022B3C}"/>
    <dgm:cxn modelId="{352E0B79-6792-4A89-AEA8-7B56DB43AA40}" type="presOf" srcId="{2CACDB55-A772-439F-BEE6-1815BDCF0A12}" destId="{0C354C61-BD13-47BC-B97D-87C5BF47DF01}" srcOrd="0" destOrd="0" presId="urn:microsoft.com/office/officeart/2008/layout/LinedList"/>
    <dgm:cxn modelId="{7EECBFDC-4295-4161-B9A5-52A0A6020242}" srcId="{70A280DD-5509-45D3-9D38-0745B903ED7C}" destId="{EC22E333-93F6-411F-9A2C-3166F8BC398A}" srcOrd="0" destOrd="0" parTransId="{2EF344E7-B5C1-4D17-AE7B-A5B8BD9E4CD6}" sibTransId="{A0E24D90-71A0-48F5-BBAC-814DFBA370FB}"/>
    <dgm:cxn modelId="{27C0D4AC-24C0-4079-B9A4-8F7B35C5A511}" type="presOf" srcId="{C5BD6CA5-E4F5-4DA7-8C6E-A009FA2E8EFE}" destId="{5D53A7B0-2A67-4B61-AB21-D0BA38473CD4}" srcOrd="0" destOrd="0" presId="urn:microsoft.com/office/officeart/2008/layout/LinedList"/>
    <dgm:cxn modelId="{C1FF654A-7D24-48F2-9288-5C9EC9FF709B}" type="presOf" srcId="{70A280DD-5509-45D3-9D38-0745B903ED7C}" destId="{3830068F-0E44-4F37-AF45-5B3054867080}" srcOrd="0" destOrd="0" presId="urn:microsoft.com/office/officeart/2008/layout/LinedList"/>
    <dgm:cxn modelId="{1BA7C2EB-1E2B-4B83-AC62-E7B6F67AB807}" srcId="{70A280DD-5509-45D3-9D38-0745B903ED7C}" destId="{C7C782AB-3494-42F9-8074-6D13597A5BF5}" srcOrd="1" destOrd="0" parTransId="{2958A786-2D9F-44F7-B279-A7523394DEC9}" sibTransId="{E08D5136-9F8D-426A-83C6-6774045F24F5}"/>
    <dgm:cxn modelId="{B5806A67-9493-41BD-8C27-8843EA4EE89F}" type="presParOf" srcId="{0C354C61-BD13-47BC-B97D-87C5BF47DF01}" destId="{5DFF618F-4474-43AD-8957-331AFD021A75}" srcOrd="0" destOrd="0" presId="urn:microsoft.com/office/officeart/2008/layout/LinedList"/>
    <dgm:cxn modelId="{888BF9E8-FF3E-4668-B38E-5B91838DBCEF}" type="presParOf" srcId="{0C354C61-BD13-47BC-B97D-87C5BF47DF01}" destId="{EDDD3989-36A5-4FC1-92F5-7F5FED486DD1}" srcOrd="1" destOrd="0" presId="urn:microsoft.com/office/officeart/2008/layout/LinedList"/>
    <dgm:cxn modelId="{42FF9E64-37CA-46C0-B240-C4EF1DBCC65F}" type="presParOf" srcId="{EDDD3989-36A5-4FC1-92F5-7F5FED486DD1}" destId="{3830068F-0E44-4F37-AF45-5B3054867080}" srcOrd="0" destOrd="0" presId="urn:microsoft.com/office/officeart/2008/layout/LinedList"/>
    <dgm:cxn modelId="{4594D9CA-47F1-48D6-BF85-7EB69693B36C}" type="presParOf" srcId="{EDDD3989-36A5-4FC1-92F5-7F5FED486DD1}" destId="{2DAD19D6-FEF0-4866-ACC7-D4A1853BD16E}" srcOrd="1" destOrd="0" presId="urn:microsoft.com/office/officeart/2008/layout/LinedList"/>
    <dgm:cxn modelId="{22764960-F6F6-44DC-A507-84FD288EB2FA}" type="presParOf" srcId="{2DAD19D6-FEF0-4866-ACC7-D4A1853BD16E}" destId="{5798EDCA-B3EC-4C63-8F29-F37B0BBC650B}" srcOrd="0" destOrd="0" presId="urn:microsoft.com/office/officeart/2008/layout/LinedList"/>
    <dgm:cxn modelId="{769297F3-A551-4140-BC55-F380F64029A2}" type="presParOf" srcId="{2DAD19D6-FEF0-4866-ACC7-D4A1853BD16E}" destId="{907B3E60-E13D-4C87-95AB-884CDCE63B60}" srcOrd="1" destOrd="0" presId="urn:microsoft.com/office/officeart/2008/layout/LinedList"/>
    <dgm:cxn modelId="{006E5B20-9F18-409F-A2D1-DF182BB51989}" type="presParOf" srcId="{907B3E60-E13D-4C87-95AB-884CDCE63B60}" destId="{23D35F85-675A-47B6-8BCC-855FA7B9E3A1}" srcOrd="0" destOrd="0" presId="urn:microsoft.com/office/officeart/2008/layout/LinedList"/>
    <dgm:cxn modelId="{88AA918A-F929-4BD1-80C5-25E2302E6611}" type="presParOf" srcId="{907B3E60-E13D-4C87-95AB-884CDCE63B60}" destId="{50F2B797-F27D-4F0A-9296-2684924BFEFB}" srcOrd="1" destOrd="0" presId="urn:microsoft.com/office/officeart/2008/layout/LinedList"/>
    <dgm:cxn modelId="{CEC7420D-974D-48C0-8162-BEF370FF6CB9}" type="presParOf" srcId="{907B3E60-E13D-4C87-95AB-884CDCE63B60}" destId="{151F1B50-53F6-4F80-8EFE-C1D4C7435981}" srcOrd="2" destOrd="0" presId="urn:microsoft.com/office/officeart/2008/layout/LinedList"/>
    <dgm:cxn modelId="{1C81C11F-0A42-400C-BF5E-1EC221A55166}" type="presParOf" srcId="{2DAD19D6-FEF0-4866-ACC7-D4A1853BD16E}" destId="{73C7FD22-3AF5-4817-B701-E48F8E9FA0EB}" srcOrd="2" destOrd="0" presId="urn:microsoft.com/office/officeart/2008/layout/LinedList"/>
    <dgm:cxn modelId="{AE4CF6A1-EBDE-494F-B9D6-1ABF895ECDA9}" type="presParOf" srcId="{2DAD19D6-FEF0-4866-ACC7-D4A1853BD16E}" destId="{75E69563-61B1-4716-9CEA-B11241F0D92B}" srcOrd="3" destOrd="0" presId="urn:microsoft.com/office/officeart/2008/layout/LinedList"/>
    <dgm:cxn modelId="{B2E24565-9984-43A3-B393-D974C5AA8239}" type="presParOf" srcId="{2DAD19D6-FEF0-4866-ACC7-D4A1853BD16E}" destId="{F968A0D9-2F27-4FB3-802C-A1C10E37E631}" srcOrd="4" destOrd="0" presId="urn:microsoft.com/office/officeart/2008/layout/LinedList"/>
    <dgm:cxn modelId="{484CE2A4-65B6-447C-B7E2-CED7A9D6D70E}" type="presParOf" srcId="{F968A0D9-2F27-4FB3-802C-A1C10E37E631}" destId="{89BFDFBA-94BC-4944-941A-D1388D11CB0B}" srcOrd="0" destOrd="0" presId="urn:microsoft.com/office/officeart/2008/layout/LinedList"/>
    <dgm:cxn modelId="{A55A1026-ABBB-455A-9220-A2966021F8A2}" type="presParOf" srcId="{F968A0D9-2F27-4FB3-802C-A1C10E37E631}" destId="{BAC8A5B8-F8BC-466E-99BE-A849F135E5EE}" srcOrd="1" destOrd="0" presId="urn:microsoft.com/office/officeart/2008/layout/LinedList"/>
    <dgm:cxn modelId="{708503F1-7012-46EB-8D40-129D41C6C5B6}" type="presParOf" srcId="{F968A0D9-2F27-4FB3-802C-A1C10E37E631}" destId="{EA7766A3-16C5-44F8-ACDE-4E756C569E20}" srcOrd="2" destOrd="0" presId="urn:microsoft.com/office/officeart/2008/layout/LinedList"/>
    <dgm:cxn modelId="{AEC6FB26-2ADD-42D1-B081-6F68F77296B3}" type="presParOf" srcId="{2DAD19D6-FEF0-4866-ACC7-D4A1853BD16E}" destId="{C03C9D6A-19FD-4A67-A690-297E73E6A506}" srcOrd="5" destOrd="0" presId="urn:microsoft.com/office/officeart/2008/layout/LinedList"/>
    <dgm:cxn modelId="{79BCE171-7D1C-4B0D-8132-328D1DBD14F9}" type="presParOf" srcId="{2DAD19D6-FEF0-4866-ACC7-D4A1853BD16E}" destId="{A4AC863F-EF18-420A-9E02-81BBDAB39B77}" srcOrd="6" destOrd="0" presId="urn:microsoft.com/office/officeart/2008/layout/LinedList"/>
    <dgm:cxn modelId="{D2C06934-3529-4F6E-93D0-14C79333D46C}" type="presParOf" srcId="{2DAD19D6-FEF0-4866-ACC7-D4A1853BD16E}" destId="{9FF304D9-5B2C-4A5B-A607-A371E5D3202A}" srcOrd="7" destOrd="0" presId="urn:microsoft.com/office/officeart/2008/layout/LinedList"/>
    <dgm:cxn modelId="{66755EC5-A3D4-4CB4-ADA0-E2F5A7E301CC}" type="presParOf" srcId="{9FF304D9-5B2C-4A5B-A607-A371E5D3202A}" destId="{DE1BF062-B18D-4573-99BD-07E3D36BE282}" srcOrd="0" destOrd="0" presId="urn:microsoft.com/office/officeart/2008/layout/LinedList"/>
    <dgm:cxn modelId="{C9E041DE-7AF7-465B-B944-CC70EEF57C18}" type="presParOf" srcId="{9FF304D9-5B2C-4A5B-A607-A371E5D3202A}" destId="{5D53A7B0-2A67-4B61-AB21-D0BA38473CD4}" srcOrd="1" destOrd="0" presId="urn:microsoft.com/office/officeart/2008/layout/LinedList"/>
    <dgm:cxn modelId="{2AF2AD3B-7CF3-4320-9CD6-E8BC97827F4D}" type="presParOf" srcId="{9FF304D9-5B2C-4A5B-A607-A371E5D3202A}" destId="{663FFC19-909D-4B70-BC11-E681FEAB38E8}" srcOrd="2" destOrd="0" presId="urn:microsoft.com/office/officeart/2008/layout/LinedList"/>
    <dgm:cxn modelId="{E273CFA0-FC9C-4063-A0EC-4E5F7A4F0965}" type="presParOf" srcId="{2DAD19D6-FEF0-4866-ACC7-D4A1853BD16E}" destId="{621D559A-0333-4114-B28B-F9F46682D6C6}" srcOrd="8" destOrd="0" presId="urn:microsoft.com/office/officeart/2008/layout/LinedList"/>
    <dgm:cxn modelId="{F74F2BC3-4210-4572-9F76-2FF5A5D94A21}" type="presParOf" srcId="{2DAD19D6-FEF0-4866-ACC7-D4A1853BD16E}" destId="{A7E7B802-1033-4B1E-9CA8-B750888D8752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47F3A7-3DA1-4900-8440-57A24FEAC8F2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1603F88B-22AF-4D48-BC06-EA45870C603D}">
      <dgm:prSet phldrT="[Texto]" custT="1"/>
      <dgm:spPr/>
      <dgm:t>
        <a:bodyPr/>
        <a:lstStyle/>
        <a:p>
          <a:r>
            <a:rPr lang="pt-PT" sz="2400" dirty="0" err="1"/>
            <a:t>Promote</a:t>
          </a:r>
          <a:r>
            <a:rPr lang="pt-PT" sz="2400" dirty="0"/>
            <a:t> </a:t>
          </a:r>
          <a:r>
            <a:rPr lang="pt-PT" sz="2400" dirty="0" err="1"/>
            <a:t>students</a:t>
          </a:r>
          <a:r>
            <a:rPr lang="pt-PT" sz="2400" dirty="0"/>
            <a:t>’ </a:t>
          </a:r>
          <a:r>
            <a:rPr lang="pt-PT" sz="2400" dirty="0" err="1"/>
            <a:t>success</a:t>
          </a:r>
          <a:endParaRPr lang="pt-PT" sz="2400" dirty="0"/>
        </a:p>
      </dgm:t>
    </dgm:pt>
    <dgm:pt modelId="{6B078060-835B-4060-8287-ADE4B1F9E7D9}" type="parTrans" cxnId="{ADF19F48-8331-41AD-A18D-406D622A92C9}">
      <dgm:prSet/>
      <dgm:spPr/>
      <dgm:t>
        <a:bodyPr/>
        <a:lstStyle/>
        <a:p>
          <a:endParaRPr lang="pt-PT"/>
        </a:p>
      </dgm:t>
    </dgm:pt>
    <dgm:pt modelId="{6D6889E1-23D2-4350-AC82-E13A234C9685}" type="sibTrans" cxnId="{ADF19F48-8331-41AD-A18D-406D622A92C9}">
      <dgm:prSet/>
      <dgm:spPr/>
      <dgm:t>
        <a:bodyPr/>
        <a:lstStyle/>
        <a:p>
          <a:endParaRPr lang="pt-PT"/>
        </a:p>
      </dgm:t>
    </dgm:pt>
    <dgm:pt modelId="{26605409-A65E-41E2-88AF-65DB63F11ED5}">
      <dgm:prSet phldrT="[Texto]" custT="1"/>
      <dgm:spPr/>
      <dgm:t>
        <a:bodyPr/>
        <a:lstStyle/>
        <a:p>
          <a:r>
            <a:rPr lang="pt-PT" sz="1800" dirty="0" err="1"/>
            <a:t>Develop</a:t>
          </a:r>
          <a:r>
            <a:rPr lang="pt-PT" sz="1800" dirty="0"/>
            <a:t> </a:t>
          </a:r>
          <a:r>
            <a:rPr lang="pt-PT" sz="1800" dirty="0" err="1"/>
            <a:t>students</a:t>
          </a:r>
          <a:r>
            <a:rPr lang="pt-PT" sz="1800" dirty="0"/>
            <a:t>’ </a:t>
          </a:r>
          <a:r>
            <a:rPr lang="pt-PT" sz="1800" dirty="0" err="1"/>
            <a:t>skills</a:t>
          </a:r>
          <a:r>
            <a:rPr lang="pt-PT" sz="1800" dirty="0"/>
            <a:t> to </a:t>
          </a:r>
          <a:r>
            <a:rPr lang="pt-PT" sz="1800" dirty="0" err="1"/>
            <a:t>become</a:t>
          </a:r>
          <a:r>
            <a:rPr lang="pt-PT" sz="1800" dirty="0"/>
            <a:t> a </a:t>
          </a:r>
          <a:r>
            <a:rPr lang="pt-PT" sz="1800" dirty="0" err="1"/>
            <a:t>successful</a:t>
          </a:r>
          <a:r>
            <a:rPr lang="pt-PT" sz="1800" dirty="0"/>
            <a:t> </a:t>
          </a:r>
          <a:r>
            <a:rPr lang="pt-PT" sz="1800" dirty="0" err="1"/>
            <a:t>citizen</a:t>
          </a:r>
          <a:endParaRPr lang="pt-PT" sz="1800" dirty="0"/>
        </a:p>
      </dgm:t>
    </dgm:pt>
    <dgm:pt modelId="{6D155092-C72A-4AB7-9D0E-6D45287B80D7}" type="parTrans" cxnId="{47FB35B5-DD70-4B60-8D04-8E04219AF30D}">
      <dgm:prSet/>
      <dgm:spPr/>
      <dgm:t>
        <a:bodyPr/>
        <a:lstStyle/>
        <a:p>
          <a:endParaRPr lang="pt-PT"/>
        </a:p>
      </dgm:t>
    </dgm:pt>
    <dgm:pt modelId="{2A9AA9D1-6C33-4209-B870-EB39BF6A53FE}" type="sibTrans" cxnId="{47FB35B5-DD70-4B60-8D04-8E04219AF30D}">
      <dgm:prSet/>
      <dgm:spPr/>
      <dgm:t>
        <a:bodyPr/>
        <a:lstStyle/>
        <a:p>
          <a:endParaRPr lang="pt-PT"/>
        </a:p>
      </dgm:t>
    </dgm:pt>
    <dgm:pt modelId="{562A7CD6-ABCC-41E2-9829-8F4ED7CCF3E4}">
      <dgm:prSet phldrT="[Texto]" custT="1"/>
      <dgm:spPr/>
      <dgm:t>
        <a:bodyPr/>
        <a:lstStyle/>
        <a:p>
          <a:r>
            <a:rPr lang="en-US" sz="2000" dirty="0"/>
            <a:t>Privilege the approach between school and community</a:t>
          </a:r>
          <a:endParaRPr lang="pt-PT" sz="2000" dirty="0"/>
        </a:p>
      </dgm:t>
    </dgm:pt>
    <dgm:pt modelId="{16D9C406-7702-4BFA-9BD2-573E7A307683}" type="parTrans" cxnId="{BDB1D920-721C-41B6-A626-5708317D9D37}">
      <dgm:prSet/>
      <dgm:spPr/>
      <dgm:t>
        <a:bodyPr/>
        <a:lstStyle/>
        <a:p>
          <a:endParaRPr lang="pt-PT"/>
        </a:p>
      </dgm:t>
    </dgm:pt>
    <dgm:pt modelId="{2EF3DE52-C4B3-4613-B4B3-4A12933F7FF6}" type="sibTrans" cxnId="{BDB1D920-721C-41B6-A626-5708317D9D37}">
      <dgm:prSet/>
      <dgm:spPr/>
      <dgm:t>
        <a:bodyPr/>
        <a:lstStyle/>
        <a:p>
          <a:endParaRPr lang="pt-PT"/>
        </a:p>
      </dgm:t>
    </dgm:pt>
    <dgm:pt modelId="{06890565-279C-4333-A3D8-AFAF2459C3A3}" type="pres">
      <dgm:prSet presAssocID="{0A47F3A7-3DA1-4900-8440-57A24FEAC8F2}" presName="linearFlow" presStyleCnt="0">
        <dgm:presLayoutVars>
          <dgm:dir/>
          <dgm:resizeHandles val="exact"/>
        </dgm:presLayoutVars>
      </dgm:prSet>
      <dgm:spPr/>
    </dgm:pt>
    <dgm:pt modelId="{64B14FED-AAD2-4618-B312-CF425242C42D}" type="pres">
      <dgm:prSet presAssocID="{1603F88B-22AF-4D48-BC06-EA45870C603D}" presName="composite" presStyleCnt="0"/>
      <dgm:spPr/>
    </dgm:pt>
    <dgm:pt modelId="{F9D9DDA7-DC5B-4C31-A9ED-18C7A996C7BA}" type="pres">
      <dgm:prSet presAssocID="{1603F88B-22AF-4D48-BC06-EA45870C603D}" presName="imgShp" presStyleLbl="fgImgPlace1" presStyleIdx="0" presStyleCnt="3" custScaleX="80719" custScaleY="86622" custLinFactNeighborX="1077" custLinFactNeighborY="-6632"/>
      <dgm:spPr/>
    </dgm:pt>
    <dgm:pt modelId="{7202EEDF-91D6-4B8A-892E-F5FD73BE357E}" type="pres">
      <dgm:prSet presAssocID="{1603F88B-22AF-4D48-BC06-EA45870C603D}" presName="txShp" presStyleLbl="node1" presStyleIdx="0" presStyleCnt="3">
        <dgm:presLayoutVars>
          <dgm:bulletEnabled val="1"/>
        </dgm:presLayoutVars>
      </dgm:prSet>
      <dgm:spPr/>
    </dgm:pt>
    <dgm:pt modelId="{327164EF-CEB0-47ED-87BA-283CB94B0899}" type="pres">
      <dgm:prSet presAssocID="{6D6889E1-23D2-4350-AC82-E13A234C9685}" presName="spacing" presStyleCnt="0"/>
      <dgm:spPr/>
    </dgm:pt>
    <dgm:pt modelId="{2EA22E19-8D17-4A22-ACE8-3C4D155CFB0D}" type="pres">
      <dgm:prSet presAssocID="{26605409-A65E-41E2-88AF-65DB63F11ED5}" presName="composite" presStyleCnt="0"/>
      <dgm:spPr/>
    </dgm:pt>
    <dgm:pt modelId="{A2E98286-809A-4703-88D9-D3F6B9A03804}" type="pres">
      <dgm:prSet presAssocID="{26605409-A65E-41E2-88AF-65DB63F11ED5}" presName="imgShp" presStyleLbl="fgImgPlace1" presStyleIdx="1" presStyleCnt="3"/>
      <dgm:spPr/>
    </dgm:pt>
    <dgm:pt modelId="{C35DD5E4-ED57-4CC2-969F-AA70A99B4B12}" type="pres">
      <dgm:prSet presAssocID="{26605409-A65E-41E2-88AF-65DB63F11ED5}" presName="txShp" presStyleLbl="node1" presStyleIdx="1" presStyleCnt="3">
        <dgm:presLayoutVars>
          <dgm:bulletEnabled val="1"/>
        </dgm:presLayoutVars>
      </dgm:prSet>
      <dgm:spPr/>
    </dgm:pt>
    <dgm:pt modelId="{5A98CC14-0016-414E-9D36-2EA9DF3B88A9}" type="pres">
      <dgm:prSet presAssocID="{2A9AA9D1-6C33-4209-B870-EB39BF6A53FE}" presName="spacing" presStyleCnt="0"/>
      <dgm:spPr/>
    </dgm:pt>
    <dgm:pt modelId="{B267AD1F-3F56-4884-9077-C5B586AC611F}" type="pres">
      <dgm:prSet presAssocID="{562A7CD6-ABCC-41E2-9829-8F4ED7CCF3E4}" presName="composite" presStyleCnt="0"/>
      <dgm:spPr/>
    </dgm:pt>
    <dgm:pt modelId="{30EF5F18-0F3D-4C0A-9F46-8C39349EE92B}" type="pres">
      <dgm:prSet presAssocID="{562A7CD6-ABCC-41E2-9829-8F4ED7CCF3E4}" presName="imgShp" presStyleLbl="fgImgPlace1" presStyleIdx="2" presStyleCnt="3"/>
      <dgm:spPr/>
    </dgm:pt>
    <dgm:pt modelId="{0A6B049B-5E60-42DC-9EDD-7D862F4E3216}" type="pres">
      <dgm:prSet presAssocID="{562A7CD6-ABCC-41E2-9829-8F4ED7CCF3E4}" presName="txShp" presStyleLbl="node1" presStyleIdx="2" presStyleCnt="3" custScaleY="115418">
        <dgm:presLayoutVars>
          <dgm:bulletEnabled val="1"/>
        </dgm:presLayoutVars>
      </dgm:prSet>
      <dgm:spPr/>
    </dgm:pt>
  </dgm:ptLst>
  <dgm:cxnLst>
    <dgm:cxn modelId="{E63EAAE0-7984-44F5-AFE7-2198D0C30413}" type="presOf" srcId="{0A47F3A7-3DA1-4900-8440-57A24FEAC8F2}" destId="{06890565-279C-4333-A3D8-AFAF2459C3A3}" srcOrd="0" destOrd="0" presId="urn:microsoft.com/office/officeart/2005/8/layout/vList3"/>
    <dgm:cxn modelId="{CF6197AC-66FC-46DA-BFC2-3BA6DA474923}" type="presOf" srcId="{26605409-A65E-41E2-88AF-65DB63F11ED5}" destId="{C35DD5E4-ED57-4CC2-969F-AA70A99B4B12}" srcOrd="0" destOrd="0" presId="urn:microsoft.com/office/officeart/2005/8/layout/vList3"/>
    <dgm:cxn modelId="{ADF19F48-8331-41AD-A18D-406D622A92C9}" srcId="{0A47F3A7-3DA1-4900-8440-57A24FEAC8F2}" destId="{1603F88B-22AF-4D48-BC06-EA45870C603D}" srcOrd="0" destOrd="0" parTransId="{6B078060-835B-4060-8287-ADE4B1F9E7D9}" sibTransId="{6D6889E1-23D2-4350-AC82-E13A234C9685}"/>
    <dgm:cxn modelId="{C7EBFC16-33A2-4BC9-9AA3-6A308DBFF21F}" type="presOf" srcId="{1603F88B-22AF-4D48-BC06-EA45870C603D}" destId="{7202EEDF-91D6-4B8A-892E-F5FD73BE357E}" srcOrd="0" destOrd="0" presId="urn:microsoft.com/office/officeart/2005/8/layout/vList3"/>
    <dgm:cxn modelId="{C4BE58EE-D7A4-4BDA-B5D3-329951454B10}" type="presOf" srcId="{562A7CD6-ABCC-41E2-9829-8F4ED7CCF3E4}" destId="{0A6B049B-5E60-42DC-9EDD-7D862F4E3216}" srcOrd="0" destOrd="0" presId="urn:microsoft.com/office/officeart/2005/8/layout/vList3"/>
    <dgm:cxn modelId="{47FB35B5-DD70-4B60-8D04-8E04219AF30D}" srcId="{0A47F3A7-3DA1-4900-8440-57A24FEAC8F2}" destId="{26605409-A65E-41E2-88AF-65DB63F11ED5}" srcOrd="1" destOrd="0" parTransId="{6D155092-C72A-4AB7-9D0E-6D45287B80D7}" sibTransId="{2A9AA9D1-6C33-4209-B870-EB39BF6A53FE}"/>
    <dgm:cxn modelId="{BDB1D920-721C-41B6-A626-5708317D9D37}" srcId="{0A47F3A7-3DA1-4900-8440-57A24FEAC8F2}" destId="{562A7CD6-ABCC-41E2-9829-8F4ED7CCF3E4}" srcOrd="2" destOrd="0" parTransId="{16D9C406-7702-4BFA-9BD2-573E7A307683}" sibTransId="{2EF3DE52-C4B3-4613-B4B3-4A12933F7FF6}"/>
    <dgm:cxn modelId="{99BAEC76-0244-455E-97E7-9112D3B75E57}" type="presParOf" srcId="{06890565-279C-4333-A3D8-AFAF2459C3A3}" destId="{64B14FED-AAD2-4618-B312-CF425242C42D}" srcOrd="0" destOrd="0" presId="urn:microsoft.com/office/officeart/2005/8/layout/vList3"/>
    <dgm:cxn modelId="{5F763897-D65F-40C3-A7A1-190F39102FF9}" type="presParOf" srcId="{64B14FED-AAD2-4618-B312-CF425242C42D}" destId="{F9D9DDA7-DC5B-4C31-A9ED-18C7A996C7BA}" srcOrd="0" destOrd="0" presId="urn:microsoft.com/office/officeart/2005/8/layout/vList3"/>
    <dgm:cxn modelId="{29760D6E-72E9-4E4D-9B77-AC763A554A1D}" type="presParOf" srcId="{64B14FED-AAD2-4618-B312-CF425242C42D}" destId="{7202EEDF-91D6-4B8A-892E-F5FD73BE357E}" srcOrd="1" destOrd="0" presId="urn:microsoft.com/office/officeart/2005/8/layout/vList3"/>
    <dgm:cxn modelId="{8507CAD4-C1D3-461A-A082-681B73C6A188}" type="presParOf" srcId="{06890565-279C-4333-A3D8-AFAF2459C3A3}" destId="{327164EF-CEB0-47ED-87BA-283CB94B0899}" srcOrd="1" destOrd="0" presId="urn:microsoft.com/office/officeart/2005/8/layout/vList3"/>
    <dgm:cxn modelId="{1C8DA887-4E09-4D65-BA6F-9C026E5947F2}" type="presParOf" srcId="{06890565-279C-4333-A3D8-AFAF2459C3A3}" destId="{2EA22E19-8D17-4A22-ACE8-3C4D155CFB0D}" srcOrd="2" destOrd="0" presId="urn:microsoft.com/office/officeart/2005/8/layout/vList3"/>
    <dgm:cxn modelId="{6DB92DB5-577E-40C6-AA4E-66994EF4AEA3}" type="presParOf" srcId="{2EA22E19-8D17-4A22-ACE8-3C4D155CFB0D}" destId="{A2E98286-809A-4703-88D9-D3F6B9A03804}" srcOrd="0" destOrd="0" presId="urn:microsoft.com/office/officeart/2005/8/layout/vList3"/>
    <dgm:cxn modelId="{12E752C9-3AE6-4836-98A3-322274D71AF8}" type="presParOf" srcId="{2EA22E19-8D17-4A22-ACE8-3C4D155CFB0D}" destId="{C35DD5E4-ED57-4CC2-969F-AA70A99B4B12}" srcOrd="1" destOrd="0" presId="urn:microsoft.com/office/officeart/2005/8/layout/vList3"/>
    <dgm:cxn modelId="{1FC59730-7844-45DB-A749-ED11C539139E}" type="presParOf" srcId="{06890565-279C-4333-A3D8-AFAF2459C3A3}" destId="{5A98CC14-0016-414E-9D36-2EA9DF3B88A9}" srcOrd="3" destOrd="0" presId="urn:microsoft.com/office/officeart/2005/8/layout/vList3"/>
    <dgm:cxn modelId="{D340163D-6CBE-4A73-8448-ED9B0CA5820E}" type="presParOf" srcId="{06890565-279C-4333-A3D8-AFAF2459C3A3}" destId="{B267AD1F-3F56-4884-9077-C5B586AC611F}" srcOrd="4" destOrd="0" presId="urn:microsoft.com/office/officeart/2005/8/layout/vList3"/>
    <dgm:cxn modelId="{692AC858-FD07-42A0-B09E-1DD027A49293}" type="presParOf" srcId="{B267AD1F-3F56-4884-9077-C5B586AC611F}" destId="{30EF5F18-0F3D-4C0A-9F46-8C39349EE92B}" srcOrd="0" destOrd="0" presId="urn:microsoft.com/office/officeart/2005/8/layout/vList3"/>
    <dgm:cxn modelId="{D20DF4BF-90DE-48DD-B926-5E1B985DFBAF}" type="presParOf" srcId="{B267AD1F-3F56-4884-9077-C5B586AC611F}" destId="{0A6B049B-5E60-42DC-9EDD-7D862F4E321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A47F3A7-3DA1-4900-8440-57A24FEAC8F2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1603F88B-22AF-4D48-BC06-EA45870C603D}">
      <dgm:prSet phldrT="[Texto]"/>
      <dgm:spPr/>
      <dgm:t>
        <a:bodyPr/>
        <a:lstStyle/>
        <a:p>
          <a:r>
            <a:rPr lang="pt-PT" dirty="0" err="1"/>
            <a:t>Promote</a:t>
          </a:r>
          <a:r>
            <a:rPr lang="pt-PT" dirty="0"/>
            <a:t> </a:t>
          </a:r>
          <a:r>
            <a:rPr lang="pt-PT" dirty="0" err="1"/>
            <a:t>the</a:t>
          </a:r>
          <a:r>
            <a:rPr lang="pt-PT" dirty="0"/>
            <a:t> </a:t>
          </a:r>
          <a:r>
            <a:rPr lang="pt-PT" dirty="0" err="1"/>
            <a:t>development</a:t>
          </a:r>
          <a:r>
            <a:rPr lang="pt-PT" dirty="0"/>
            <a:t> </a:t>
          </a:r>
          <a:r>
            <a:rPr lang="pt-PT" dirty="0" err="1"/>
            <a:t>of</a:t>
          </a:r>
          <a:r>
            <a:rPr lang="pt-PT" dirty="0"/>
            <a:t> </a:t>
          </a:r>
          <a:r>
            <a:rPr lang="pt-PT" dirty="0" err="1"/>
            <a:t>the</a:t>
          </a:r>
          <a:r>
            <a:rPr lang="pt-PT" dirty="0"/>
            <a:t> </a:t>
          </a:r>
          <a:r>
            <a:rPr lang="pt-PT" dirty="0" err="1"/>
            <a:t>learning</a:t>
          </a:r>
          <a:r>
            <a:rPr lang="pt-PT" dirty="0"/>
            <a:t> </a:t>
          </a:r>
          <a:r>
            <a:rPr lang="pt-PT" dirty="0" err="1"/>
            <a:t>process</a:t>
          </a:r>
          <a:endParaRPr lang="pt-PT" dirty="0"/>
        </a:p>
      </dgm:t>
    </dgm:pt>
    <dgm:pt modelId="{6B078060-835B-4060-8287-ADE4B1F9E7D9}" type="parTrans" cxnId="{ADF19F48-8331-41AD-A18D-406D622A92C9}">
      <dgm:prSet/>
      <dgm:spPr/>
      <dgm:t>
        <a:bodyPr/>
        <a:lstStyle/>
        <a:p>
          <a:endParaRPr lang="pt-PT"/>
        </a:p>
      </dgm:t>
    </dgm:pt>
    <dgm:pt modelId="{6D6889E1-23D2-4350-AC82-E13A234C9685}" type="sibTrans" cxnId="{ADF19F48-8331-41AD-A18D-406D622A92C9}">
      <dgm:prSet/>
      <dgm:spPr/>
      <dgm:t>
        <a:bodyPr/>
        <a:lstStyle/>
        <a:p>
          <a:endParaRPr lang="pt-PT"/>
        </a:p>
      </dgm:t>
    </dgm:pt>
    <dgm:pt modelId="{26605409-A65E-41E2-88AF-65DB63F11ED5}">
      <dgm:prSet phldrT="[Texto]"/>
      <dgm:spPr/>
      <dgm:t>
        <a:bodyPr/>
        <a:lstStyle/>
        <a:p>
          <a:r>
            <a:rPr lang="pt-PT" dirty="0" err="1"/>
            <a:t>Promote</a:t>
          </a:r>
          <a:r>
            <a:rPr lang="pt-PT" dirty="0"/>
            <a:t>  </a:t>
          </a:r>
          <a:r>
            <a:rPr lang="pt-PT" dirty="0" err="1"/>
            <a:t>reading</a:t>
          </a:r>
          <a:r>
            <a:rPr lang="pt-PT" dirty="0"/>
            <a:t> </a:t>
          </a:r>
          <a:r>
            <a:rPr lang="pt-PT" dirty="0" err="1"/>
            <a:t>and</a:t>
          </a:r>
          <a:r>
            <a:rPr lang="pt-PT" dirty="0"/>
            <a:t> </a:t>
          </a:r>
          <a:r>
            <a:rPr lang="pt-PT" dirty="0" err="1"/>
            <a:t>literacy</a:t>
          </a:r>
          <a:r>
            <a:rPr lang="pt-PT" dirty="0"/>
            <a:t> </a:t>
          </a:r>
          <a:r>
            <a:rPr lang="pt-PT" dirty="0" err="1"/>
            <a:t>skills</a:t>
          </a:r>
          <a:endParaRPr lang="pt-PT" dirty="0"/>
        </a:p>
      </dgm:t>
    </dgm:pt>
    <dgm:pt modelId="{6D155092-C72A-4AB7-9D0E-6D45287B80D7}" type="parTrans" cxnId="{47FB35B5-DD70-4B60-8D04-8E04219AF30D}">
      <dgm:prSet/>
      <dgm:spPr/>
      <dgm:t>
        <a:bodyPr/>
        <a:lstStyle/>
        <a:p>
          <a:endParaRPr lang="pt-PT"/>
        </a:p>
      </dgm:t>
    </dgm:pt>
    <dgm:pt modelId="{2A9AA9D1-6C33-4209-B870-EB39BF6A53FE}" type="sibTrans" cxnId="{47FB35B5-DD70-4B60-8D04-8E04219AF30D}">
      <dgm:prSet/>
      <dgm:spPr/>
      <dgm:t>
        <a:bodyPr/>
        <a:lstStyle/>
        <a:p>
          <a:endParaRPr lang="pt-PT"/>
        </a:p>
      </dgm:t>
    </dgm:pt>
    <dgm:pt modelId="{562A7CD6-ABCC-41E2-9829-8F4ED7CCF3E4}">
      <dgm:prSet phldrT="[Texto]"/>
      <dgm:spPr/>
      <dgm:t>
        <a:bodyPr/>
        <a:lstStyle/>
        <a:p>
          <a:r>
            <a:rPr lang="pt-PT" dirty="0" err="1"/>
            <a:t>Foster</a:t>
          </a:r>
          <a:r>
            <a:rPr lang="pt-PT" dirty="0"/>
            <a:t> </a:t>
          </a:r>
          <a:r>
            <a:rPr lang="pt-PT" dirty="0" err="1"/>
            <a:t>equity</a:t>
          </a:r>
          <a:r>
            <a:rPr lang="pt-PT" dirty="0"/>
            <a:t> as </a:t>
          </a:r>
          <a:r>
            <a:rPr lang="pt-PT" dirty="0" err="1"/>
            <a:t>fairness</a:t>
          </a:r>
          <a:r>
            <a:rPr lang="pt-PT" dirty="0"/>
            <a:t> </a:t>
          </a:r>
          <a:r>
            <a:rPr lang="pt-PT" dirty="0" err="1"/>
            <a:t>and</a:t>
          </a:r>
          <a:r>
            <a:rPr lang="pt-PT" dirty="0"/>
            <a:t>  </a:t>
          </a:r>
          <a:r>
            <a:rPr lang="pt-PT" dirty="0" err="1"/>
            <a:t>inclusion</a:t>
          </a:r>
          <a:endParaRPr lang="pt-PT" dirty="0"/>
        </a:p>
      </dgm:t>
    </dgm:pt>
    <dgm:pt modelId="{16D9C406-7702-4BFA-9BD2-573E7A307683}" type="parTrans" cxnId="{BDB1D920-721C-41B6-A626-5708317D9D37}">
      <dgm:prSet/>
      <dgm:spPr/>
      <dgm:t>
        <a:bodyPr/>
        <a:lstStyle/>
        <a:p>
          <a:endParaRPr lang="pt-PT"/>
        </a:p>
      </dgm:t>
    </dgm:pt>
    <dgm:pt modelId="{2EF3DE52-C4B3-4613-B4B3-4A12933F7FF6}" type="sibTrans" cxnId="{BDB1D920-721C-41B6-A626-5708317D9D37}">
      <dgm:prSet/>
      <dgm:spPr/>
      <dgm:t>
        <a:bodyPr/>
        <a:lstStyle/>
        <a:p>
          <a:endParaRPr lang="pt-PT"/>
        </a:p>
      </dgm:t>
    </dgm:pt>
    <dgm:pt modelId="{06890565-279C-4333-A3D8-AFAF2459C3A3}" type="pres">
      <dgm:prSet presAssocID="{0A47F3A7-3DA1-4900-8440-57A24FEAC8F2}" presName="linearFlow" presStyleCnt="0">
        <dgm:presLayoutVars>
          <dgm:dir/>
          <dgm:resizeHandles val="exact"/>
        </dgm:presLayoutVars>
      </dgm:prSet>
      <dgm:spPr/>
    </dgm:pt>
    <dgm:pt modelId="{64B14FED-AAD2-4618-B312-CF425242C42D}" type="pres">
      <dgm:prSet presAssocID="{1603F88B-22AF-4D48-BC06-EA45870C603D}" presName="composite" presStyleCnt="0"/>
      <dgm:spPr/>
    </dgm:pt>
    <dgm:pt modelId="{F9D9DDA7-DC5B-4C31-A9ED-18C7A996C7BA}" type="pres">
      <dgm:prSet presAssocID="{1603F88B-22AF-4D48-BC06-EA45870C603D}" presName="imgShp" presStyleLbl="fgImgPlace1" presStyleIdx="0" presStyleCnt="3"/>
      <dgm:spPr/>
    </dgm:pt>
    <dgm:pt modelId="{7202EEDF-91D6-4B8A-892E-F5FD73BE357E}" type="pres">
      <dgm:prSet presAssocID="{1603F88B-22AF-4D48-BC06-EA45870C603D}" presName="txShp" presStyleLbl="node1" presStyleIdx="0" presStyleCnt="3" custScaleX="100781" custScaleY="126048">
        <dgm:presLayoutVars>
          <dgm:bulletEnabled val="1"/>
        </dgm:presLayoutVars>
      </dgm:prSet>
      <dgm:spPr/>
    </dgm:pt>
    <dgm:pt modelId="{327164EF-CEB0-47ED-87BA-283CB94B0899}" type="pres">
      <dgm:prSet presAssocID="{6D6889E1-23D2-4350-AC82-E13A234C9685}" presName="spacing" presStyleCnt="0"/>
      <dgm:spPr/>
    </dgm:pt>
    <dgm:pt modelId="{2EA22E19-8D17-4A22-ACE8-3C4D155CFB0D}" type="pres">
      <dgm:prSet presAssocID="{26605409-A65E-41E2-88AF-65DB63F11ED5}" presName="composite" presStyleCnt="0"/>
      <dgm:spPr/>
    </dgm:pt>
    <dgm:pt modelId="{A2E98286-809A-4703-88D9-D3F6B9A03804}" type="pres">
      <dgm:prSet presAssocID="{26605409-A65E-41E2-88AF-65DB63F11ED5}" presName="imgShp" presStyleLbl="fgImgPlace1" presStyleIdx="1" presStyleCnt="3"/>
      <dgm:spPr/>
    </dgm:pt>
    <dgm:pt modelId="{C35DD5E4-ED57-4CC2-969F-AA70A99B4B12}" type="pres">
      <dgm:prSet presAssocID="{26605409-A65E-41E2-88AF-65DB63F11ED5}" presName="txShp" presStyleLbl="node1" presStyleIdx="1" presStyleCnt="3" custScaleX="98738" custScaleY="105841">
        <dgm:presLayoutVars>
          <dgm:bulletEnabled val="1"/>
        </dgm:presLayoutVars>
      </dgm:prSet>
      <dgm:spPr/>
    </dgm:pt>
    <dgm:pt modelId="{5A98CC14-0016-414E-9D36-2EA9DF3B88A9}" type="pres">
      <dgm:prSet presAssocID="{2A9AA9D1-6C33-4209-B870-EB39BF6A53FE}" presName="spacing" presStyleCnt="0"/>
      <dgm:spPr/>
    </dgm:pt>
    <dgm:pt modelId="{B267AD1F-3F56-4884-9077-C5B586AC611F}" type="pres">
      <dgm:prSet presAssocID="{562A7CD6-ABCC-41E2-9829-8F4ED7CCF3E4}" presName="composite" presStyleCnt="0"/>
      <dgm:spPr/>
    </dgm:pt>
    <dgm:pt modelId="{30EF5F18-0F3D-4C0A-9F46-8C39349EE92B}" type="pres">
      <dgm:prSet presAssocID="{562A7CD6-ABCC-41E2-9829-8F4ED7CCF3E4}" presName="imgShp" presStyleLbl="fgImgPlace1" presStyleIdx="2" presStyleCnt="3"/>
      <dgm:spPr/>
    </dgm:pt>
    <dgm:pt modelId="{0A6B049B-5E60-42DC-9EDD-7D862F4E3216}" type="pres">
      <dgm:prSet presAssocID="{562A7CD6-ABCC-41E2-9829-8F4ED7CCF3E4}" presName="txShp" presStyleLbl="node1" presStyleIdx="2" presStyleCnt="3" custScaleX="104940" custScaleY="91740">
        <dgm:presLayoutVars>
          <dgm:bulletEnabled val="1"/>
        </dgm:presLayoutVars>
      </dgm:prSet>
      <dgm:spPr/>
    </dgm:pt>
  </dgm:ptLst>
  <dgm:cxnLst>
    <dgm:cxn modelId="{ADF19F48-8331-41AD-A18D-406D622A92C9}" srcId="{0A47F3A7-3DA1-4900-8440-57A24FEAC8F2}" destId="{1603F88B-22AF-4D48-BC06-EA45870C603D}" srcOrd="0" destOrd="0" parTransId="{6B078060-835B-4060-8287-ADE4B1F9E7D9}" sibTransId="{6D6889E1-23D2-4350-AC82-E13A234C9685}"/>
    <dgm:cxn modelId="{7556D737-A629-47BA-B821-9091E6D39E15}" type="presOf" srcId="{26605409-A65E-41E2-88AF-65DB63F11ED5}" destId="{C35DD5E4-ED57-4CC2-969F-AA70A99B4B12}" srcOrd="0" destOrd="0" presId="urn:microsoft.com/office/officeart/2005/8/layout/vList3"/>
    <dgm:cxn modelId="{A7EA53CA-659C-4A0A-87B0-C4ECD0E5CF01}" type="presOf" srcId="{562A7CD6-ABCC-41E2-9829-8F4ED7CCF3E4}" destId="{0A6B049B-5E60-42DC-9EDD-7D862F4E3216}" srcOrd="0" destOrd="0" presId="urn:microsoft.com/office/officeart/2005/8/layout/vList3"/>
    <dgm:cxn modelId="{7C8F4011-7BB1-4C1F-8E67-5BB7D0E9D6F3}" type="presOf" srcId="{1603F88B-22AF-4D48-BC06-EA45870C603D}" destId="{7202EEDF-91D6-4B8A-892E-F5FD73BE357E}" srcOrd="0" destOrd="0" presId="urn:microsoft.com/office/officeart/2005/8/layout/vList3"/>
    <dgm:cxn modelId="{526E1E31-EA5A-478A-8905-6EA040838FA6}" type="presOf" srcId="{0A47F3A7-3DA1-4900-8440-57A24FEAC8F2}" destId="{06890565-279C-4333-A3D8-AFAF2459C3A3}" srcOrd="0" destOrd="0" presId="urn:microsoft.com/office/officeart/2005/8/layout/vList3"/>
    <dgm:cxn modelId="{47FB35B5-DD70-4B60-8D04-8E04219AF30D}" srcId="{0A47F3A7-3DA1-4900-8440-57A24FEAC8F2}" destId="{26605409-A65E-41E2-88AF-65DB63F11ED5}" srcOrd="1" destOrd="0" parTransId="{6D155092-C72A-4AB7-9D0E-6D45287B80D7}" sibTransId="{2A9AA9D1-6C33-4209-B870-EB39BF6A53FE}"/>
    <dgm:cxn modelId="{BDB1D920-721C-41B6-A626-5708317D9D37}" srcId="{0A47F3A7-3DA1-4900-8440-57A24FEAC8F2}" destId="{562A7CD6-ABCC-41E2-9829-8F4ED7CCF3E4}" srcOrd="2" destOrd="0" parTransId="{16D9C406-7702-4BFA-9BD2-573E7A307683}" sibTransId="{2EF3DE52-C4B3-4613-B4B3-4A12933F7FF6}"/>
    <dgm:cxn modelId="{CAB8639C-BC6D-4184-9179-F7A74F0C843B}" type="presParOf" srcId="{06890565-279C-4333-A3D8-AFAF2459C3A3}" destId="{64B14FED-AAD2-4618-B312-CF425242C42D}" srcOrd="0" destOrd="0" presId="urn:microsoft.com/office/officeart/2005/8/layout/vList3"/>
    <dgm:cxn modelId="{A9B338FC-FE79-443D-BF9A-1D34A127EE30}" type="presParOf" srcId="{64B14FED-AAD2-4618-B312-CF425242C42D}" destId="{F9D9DDA7-DC5B-4C31-A9ED-18C7A996C7BA}" srcOrd="0" destOrd="0" presId="urn:microsoft.com/office/officeart/2005/8/layout/vList3"/>
    <dgm:cxn modelId="{6FC70E5E-03C9-4C95-A2F4-56DEF3D90A22}" type="presParOf" srcId="{64B14FED-AAD2-4618-B312-CF425242C42D}" destId="{7202EEDF-91D6-4B8A-892E-F5FD73BE357E}" srcOrd="1" destOrd="0" presId="urn:microsoft.com/office/officeart/2005/8/layout/vList3"/>
    <dgm:cxn modelId="{5553A4EA-ADD3-4169-8013-6B8BE8B4EC07}" type="presParOf" srcId="{06890565-279C-4333-A3D8-AFAF2459C3A3}" destId="{327164EF-CEB0-47ED-87BA-283CB94B0899}" srcOrd="1" destOrd="0" presId="urn:microsoft.com/office/officeart/2005/8/layout/vList3"/>
    <dgm:cxn modelId="{E5B5981D-B369-4093-8458-6079E8D15844}" type="presParOf" srcId="{06890565-279C-4333-A3D8-AFAF2459C3A3}" destId="{2EA22E19-8D17-4A22-ACE8-3C4D155CFB0D}" srcOrd="2" destOrd="0" presId="urn:microsoft.com/office/officeart/2005/8/layout/vList3"/>
    <dgm:cxn modelId="{70CD0DC8-8D3E-4938-AD50-BE5A8A6662FC}" type="presParOf" srcId="{2EA22E19-8D17-4A22-ACE8-3C4D155CFB0D}" destId="{A2E98286-809A-4703-88D9-D3F6B9A03804}" srcOrd="0" destOrd="0" presId="urn:microsoft.com/office/officeart/2005/8/layout/vList3"/>
    <dgm:cxn modelId="{364EBDA0-9A53-49F8-B71D-CE04F163E8C3}" type="presParOf" srcId="{2EA22E19-8D17-4A22-ACE8-3C4D155CFB0D}" destId="{C35DD5E4-ED57-4CC2-969F-AA70A99B4B12}" srcOrd="1" destOrd="0" presId="urn:microsoft.com/office/officeart/2005/8/layout/vList3"/>
    <dgm:cxn modelId="{9B3F7599-581C-4436-A1B7-34B47A2C5174}" type="presParOf" srcId="{06890565-279C-4333-A3D8-AFAF2459C3A3}" destId="{5A98CC14-0016-414E-9D36-2EA9DF3B88A9}" srcOrd="3" destOrd="0" presId="urn:microsoft.com/office/officeart/2005/8/layout/vList3"/>
    <dgm:cxn modelId="{0694D8E6-9FB4-4BA0-86AB-BA710E64D3F0}" type="presParOf" srcId="{06890565-279C-4333-A3D8-AFAF2459C3A3}" destId="{B267AD1F-3F56-4884-9077-C5B586AC611F}" srcOrd="4" destOrd="0" presId="urn:microsoft.com/office/officeart/2005/8/layout/vList3"/>
    <dgm:cxn modelId="{EB894A1E-96B4-491C-93D7-92783CEFD6CF}" type="presParOf" srcId="{B267AD1F-3F56-4884-9077-C5B586AC611F}" destId="{30EF5F18-0F3D-4C0A-9F46-8C39349EE92B}" srcOrd="0" destOrd="0" presId="urn:microsoft.com/office/officeart/2005/8/layout/vList3"/>
    <dgm:cxn modelId="{C580C394-5B60-47FA-B183-AB2389D4BA59}" type="presParOf" srcId="{B267AD1F-3F56-4884-9077-C5B586AC611F}" destId="{0A6B049B-5E60-42DC-9EDD-7D862F4E321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A47F3A7-3DA1-4900-8440-57A24FEAC8F2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1603F88B-22AF-4D48-BC06-EA45870C603D}">
      <dgm:prSet phldrT="[Texto]" custT="1"/>
      <dgm:spPr/>
      <dgm:t>
        <a:bodyPr/>
        <a:lstStyle/>
        <a:p>
          <a:r>
            <a:rPr lang="pt-PT" sz="2000" dirty="0" err="1"/>
            <a:t>Promote</a:t>
          </a:r>
          <a:r>
            <a:rPr lang="pt-PT" sz="2000" dirty="0"/>
            <a:t> </a:t>
          </a:r>
          <a:r>
            <a:rPr lang="pt-PT" sz="2000" dirty="0" err="1"/>
            <a:t>the</a:t>
          </a:r>
          <a:r>
            <a:rPr lang="pt-PT" sz="2000" dirty="0"/>
            <a:t> </a:t>
          </a:r>
          <a:r>
            <a:rPr lang="pt-PT" sz="2000" dirty="0" err="1"/>
            <a:t>best</a:t>
          </a:r>
          <a:r>
            <a:rPr lang="pt-PT" sz="2000" dirty="0"/>
            <a:t> </a:t>
          </a:r>
          <a:r>
            <a:rPr lang="pt-PT" sz="2000" dirty="0" err="1"/>
            <a:t>school</a:t>
          </a:r>
          <a:r>
            <a:rPr lang="pt-PT" sz="2000" dirty="0"/>
            <a:t> </a:t>
          </a:r>
          <a:r>
            <a:rPr lang="pt-PT" sz="2000" dirty="0" err="1"/>
            <a:t>climate</a:t>
          </a:r>
          <a:endParaRPr lang="pt-PT" sz="2000" dirty="0"/>
        </a:p>
      </dgm:t>
    </dgm:pt>
    <dgm:pt modelId="{6B078060-835B-4060-8287-ADE4B1F9E7D9}" type="parTrans" cxnId="{ADF19F48-8331-41AD-A18D-406D622A92C9}">
      <dgm:prSet/>
      <dgm:spPr/>
      <dgm:t>
        <a:bodyPr/>
        <a:lstStyle/>
        <a:p>
          <a:endParaRPr lang="pt-PT"/>
        </a:p>
      </dgm:t>
    </dgm:pt>
    <dgm:pt modelId="{6D6889E1-23D2-4350-AC82-E13A234C9685}" type="sibTrans" cxnId="{ADF19F48-8331-41AD-A18D-406D622A92C9}">
      <dgm:prSet/>
      <dgm:spPr/>
      <dgm:t>
        <a:bodyPr/>
        <a:lstStyle/>
        <a:p>
          <a:endParaRPr lang="pt-PT"/>
        </a:p>
      </dgm:t>
    </dgm:pt>
    <dgm:pt modelId="{26605409-A65E-41E2-88AF-65DB63F11ED5}">
      <dgm:prSet phldrT="[Texto]"/>
      <dgm:spPr/>
      <dgm:t>
        <a:bodyPr/>
        <a:lstStyle/>
        <a:p>
          <a:r>
            <a:rPr lang="en-US" dirty="0"/>
            <a:t>Ensure the effectiveness of management and organizational processes</a:t>
          </a:r>
          <a:endParaRPr lang="pt-PT" dirty="0"/>
        </a:p>
      </dgm:t>
    </dgm:pt>
    <dgm:pt modelId="{6D155092-C72A-4AB7-9D0E-6D45287B80D7}" type="parTrans" cxnId="{47FB35B5-DD70-4B60-8D04-8E04219AF30D}">
      <dgm:prSet/>
      <dgm:spPr/>
      <dgm:t>
        <a:bodyPr/>
        <a:lstStyle/>
        <a:p>
          <a:endParaRPr lang="pt-PT"/>
        </a:p>
      </dgm:t>
    </dgm:pt>
    <dgm:pt modelId="{2A9AA9D1-6C33-4209-B870-EB39BF6A53FE}" type="sibTrans" cxnId="{47FB35B5-DD70-4B60-8D04-8E04219AF30D}">
      <dgm:prSet/>
      <dgm:spPr/>
      <dgm:t>
        <a:bodyPr/>
        <a:lstStyle/>
        <a:p>
          <a:endParaRPr lang="pt-PT"/>
        </a:p>
      </dgm:t>
    </dgm:pt>
    <dgm:pt modelId="{562A7CD6-ABCC-41E2-9829-8F4ED7CCF3E4}">
      <dgm:prSet phldrT="[Texto]"/>
      <dgm:spPr/>
      <dgm:t>
        <a:bodyPr/>
        <a:lstStyle/>
        <a:p>
          <a:r>
            <a:rPr lang="pt-PT" dirty="0" err="1"/>
            <a:t>Promote</a:t>
          </a:r>
          <a:r>
            <a:rPr lang="pt-PT" dirty="0"/>
            <a:t> a self-</a:t>
          </a:r>
          <a:r>
            <a:rPr lang="pt-PT" dirty="0" err="1"/>
            <a:t>assessment</a:t>
          </a:r>
          <a:r>
            <a:rPr lang="pt-PT" dirty="0"/>
            <a:t> </a:t>
          </a:r>
          <a:r>
            <a:rPr lang="pt-PT" dirty="0" err="1"/>
            <a:t>culture</a:t>
          </a:r>
          <a:endParaRPr lang="pt-PT" dirty="0"/>
        </a:p>
      </dgm:t>
    </dgm:pt>
    <dgm:pt modelId="{16D9C406-7702-4BFA-9BD2-573E7A307683}" type="parTrans" cxnId="{BDB1D920-721C-41B6-A626-5708317D9D37}">
      <dgm:prSet/>
      <dgm:spPr/>
      <dgm:t>
        <a:bodyPr/>
        <a:lstStyle/>
        <a:p>
          <a:endParaRPr lang="pt-PT"/>
        </a:p>
      </dgm:t>
    </dgm:pt>
    <dgm:pt modelId="{2EF3DE52-C4B3-4613-B4B3-4A12933F7FF6}" type="sibTrans" cxnId="{BDB1D920-721C-41B6-A626-5708317D9D37}">
      <dgm:prSet/>
      <dgm:spPr/>
      <dgm:t>
        <a:bodyPr/>
        <a:lstStyle/>
        <a:p>
          <a:endParaRPr lang="pt-PT"/>
        </a:p>
      </dgm:t>
    </dgm:pt>
    <dgm:pt modelId="{06890565-279C-4333-A3D8-AFAF2459C3A3}" type="pres">
      <dgm:prSet presAssocID="{0A47F3A7-3DA1-4900-8440-57A24FEAC8F2}" presName="linearFlow" presStyleCnt="0">
        <dgm:presLayoutVars>
          <dgm:dir/>
          <dgm:resizeHandles val="exact"/>
        </dgm:presLayoutVars>
      </dgm:prSet>
      <dgm:spPr/>
    </dgm:pt>
    <dgm:pt modelId="{64B14FED-AAD2-4618-B312-CF425242C42D}" type="pres">
      <dgm:prSet presAssocID="{1603F88B-22AF-4D48-BC06-EA45870C603D}" presName="composite" presStyleCnt="0"/>
      <dgm:spPr/>
    </dgm:pt>
    <dgm:pt modelId="{F9D9DDA7-DC5B-4C31-A9ED-18C7A996C7BA}" type="pres">
      <dgm:prSet presAssocID="{1603F88B-22AF-4D48-BC06-EA45870C603D}" presName="imgShp" presStyleLbl="fgImgPlace1" presStyleIdx="0" presStyleCnt="3"/>
      <dgm:spPr/>
    </dgm:pt>
    <dgm:pt modelId="{7202EEDF-91D6-4B8A-892E-F5FD73BE357E}" type="pres">
      <dgm:prSet presAssocID="{1603F88B-22AF-4D48-BC06-EA45870C603D}" presName="txShp" presStyleLbl="node1" presStyleIdx="0" presStyleCnt="3" custScaleX="104747" custScaleY="125160" custLinFactNeighborX="2152" custLinFactNeighborY="1068">
        <dgm:presLayoutVars>
          <dgm:bulletEnabled val="1"/>
        </dgm:presLayoutVars>
      </dgm:prSet>
      <dgm:spPr/>
    </dgm:pt>
    <dgm:pt modelId="{327164EF-CEB0-47ED-87BA-283CB94B0899}" type="pres">
      <dgm:prSet presAssocID="{6D6889E1-23D2-4350-AC82-E13A234C9685}" presName="spacing" presStyleCnt="0"/>
      <dgm:spPr/>
    </dgm:pt>
    <dgm:pt modelId="{2EA22E19-8D17-4A22-ACE8-3C4D155CFB0D}" type="pres">
      <dgm:prSet presAssocID="{26605409-A65E-41E2-88AF-65DB63F11ED5}" presName="composite" presStyleCnt="0"/>
      <dgm:spPr/>
    </dgm:pt>
    <dgm:pt modelId="{A2E98286-809A-4703-88D9-D3F6B9A03804}" type="pres">
      <dgm:prSet presAssocID="{26605409-A65E-41E2-88AF-65DB63F11ED5}" presName="imgShp" presStyleLbl="fgImgPlace1" presStyleIdx="1" presStyleCnt="3"/>
      <dgm:spPr/>
    </dgm:pt>
    <dgm:pt modelId="{C35DD5E4-ED57-4CC2-969F-AA70A99B4B12}" type="pres">
      <dgm:prSet presAssocID="{26605409-A65E-41E2-88AF-65DB63F11ED5}" presName="txShp" presStyleLbl="node1" presStyleIdx="1" presStyleCnt="3" custScaleX="109051" custScaleY="111518">
        <dgm:presLayoutVars>
          <dgm:bulletEnabled val="1"/>
        </dgm:presLayoutVars>
      </dgm:prSet>
      <dgm:spPr/>
    </dgm:pt>
    <dgm:pt modelId="{5A98CC14-0016-414E-9D36-2EA9DF3B88A9}" type="pres">
      <dgm:prSet presAssocID="{2A9AA9D1-6C33-4209-B870-EB39BF6A53FE}" presName="spacing" presStyleCnt="0"/>
      <dgm:spPr/>
    </dgm:pt>
    <dgm:pt modelId="{B267AD1F-3F56-4884-9077-C5B586AC611F}" type="pres">
      <dgm:prSet presAssocID="{562A7CD6-ABCC-41E2-9829-8F4ED7CCF3E4}" presName="composite" presStyleCnt="0"/>
      <dgm:spPr/>
    </dgm:pt>
    <dgm:pt modelId="{30EF5F18-0F3D-4C0A-9F46-8C39349EE92B}" type="pres">
      <dgm:prSet presAssocID="{562A7CD6-ABCC-41E2-9829-8F4ED7CCF3E4}" presName="imgShp" presStyleLbl="fgImgPlace1" presStyleIdx="2" presStyleCnt="3"/>
      <dgm:spPr/>
    </dgm:pt>
    <dgm:pt modelId="{0A6B049B-5E60-42DC-9EDD-7D862F4E3216}" type="pres">
      <dgm:prSet presAssocID="{562A7CD6-ABCC-41E2-9829-8F4ED7CCF3E4}" presName="txShp" presStyleLbl="node1" presStyleIdx="2" presStyleCnt="3" custScaleX="105822" custScaleY="124330" custLinFactNeighborX="2690" custLinFactNeighborY="-3203">
        <dgm:presLayoutVars>
          <dgm:bulletEnabled val="1"/>
        </dgm:presLayoutVars>
      </dgm:prSet>
      <dgm:spPr/>
    </dgm:pt>
  </dgm:ptLst>
  <dgm:cxnLst>
    <dgm:cxn modelId="{EF6A4A2F-0E55-40C7-A15E-DC0E89D7C96C}" type="presOf" srcId="{562A7CD6-ABCC-41E2-9829-8F4ED7CCF3E4}" destId="{0A6B049B-5E60-42DC-9EDD-7D862F4E3216}" srcOrd="0" destOrd="0" presId="urn:microsoft.com/office/officeart/2005/8/layout/vList3"/>
    <dgm:cxn modelId="{B0292DB3-CBD6-43F0-AB80-E69FE5728D7A}" type="presOf" srcId="{26605409-A65E-41E2-88AF-65DB63F11ED5}" destId="{C35DD5E4-ED57-4CC2-969F-AA70A99B4B12}" srcOrd="0" destOrd="0" presId="urn:microsoft.com/office/officeart/2005/8/layout/vList3"/>
    <dgm:cxn modelId="{ADF19F48-8331-41AD-A18D-406D622A92C9}" srcId="{0A47F3A7-3DA1-4900-8440-57A24FEAC8F2}" destId="{1603F88B-22AF-4D48-BC06-EA45870C603D}" srcOrd="0" destOrd="0" parTransId="{6B078060-835B-4060-8287-ADE4B1F9E7D9}" sibTransId="{6D6889E1-23D2-4350-AC82-E13A234C9685}"/>
    <dgm:cxn modelId="{47FB35B5-DD70-4B60-8D04-8E04219AF30D}" srcId="{0A47F3A7-3DA1-4900-8440-57A24FEAC8F2}" destId="{26605409-A65E-41E2-88AF-65DB63F11ED5}" srcOrd="1" destOrd="0" parTransId="{6D155092-C72A-4AB7-9D0E-6D45287B80D7}" sibTransId="{2A9AA9D1-6C33-4209-B870-EB39BF6A53FE}"/>
    <dgm:cxn modelId="{BDB1D920-721C-41B6-A626-5708317D9D37}" srcId="{0A47F3A7-3DA1-4900-8440-57A24FEAC8F2}" destId="{562A7CD6-ABCC-41E2-9829-8F4ED7CCF3E4}" srcOrd="2" destOrd="0" parTransId="{16D9C406-7702-4BFA-9BD2-573E7A307683}" sibTransId="{2EF3DE52-C4B3-4613-B4B3-4A12933F7FF6}"/>
    <dgm:cxn modelId="{4E903984-970D-4BA2-AD68-F6AE24FDAE4C}" type="presOf" srcId="{1603F88B-22AF-4D48-BC06-EA45870C603D}" destId="{7202EEDF-91D6-4B8A-892E-F5FD73BE357E}" srcOrd="0" destOrd="0" presId="urn:microsoft.com/office/officeart/2005/8/layout/vList3"/>
    <dgm:cxn modelId="{D878DC42-0DF0-4665-9648-9DA04EAF83B3}" type="presOf" srcId="{0A47F3A7-3DA1-4900-8440-57A24FEAC8F2}" destId="{06890565-279C-4333-A3D8-AFAF2459C3A3}" srcOrd="0" destOrd="0" presId="urn:microsoft.com/office/officeart/2005/8/layout/vList3"/>
    <dgm:cxn modelId="{8418C475-8ED8-44B9-BDD2-119243148764}" type="presParOf" srcId="{06890565-279C-4333-A3D8-AFAF2459C3A3}" destId="{64B14FED-AAD2-4618-B312-CF425242C42D}" srcOrd="0" destOrd="0" presId="urn:microsoft.com/office/officeart/2005/8/layout/vList3"/>
    <dgm:cxn modelId="{3EAFC142-418F-4C9F-8902-44DCF74A3C6C}" type="presParOf" srcId="{64B14FED-AAD2-4618-B312-CF425242C42D}" destId="{F9D9DDA7-DC5B-4C31-A9ED-18C7A996C7BA}" srcOrd="0" destOrd="0" presId="urn:microsoft.com/office/officeart/2005/8/layout/vList3"/>
    <dgm:cxn modelId="{B2E62469-27CA-4BB6-82B9-53E665043B93}" type="presParOf" srcId="{64B14FED-AAD2-4618-B312-CF425242C42D}" destId="{7202EEDF-91D6-4B8A-892E-F5FD73BE357E}" srcOrd="1" destOrd="0" presId="urn:microsoft.com/office/officeart/2005/8/layout/vList3"/>
    <dgm:cxn modelId="{4310955A-BB2E-4F6C-A7EC-8242D998FE42}" type="presParOf" srcId="{06890565-279C-4333-A3D8-AFAF2459C3A3}" destId="{327164EF-CEB0-47ED-87BA-283CB94B0899}" srcOrd="1" destOrd="0" presId="urn:microsoft.com/office/officeart/2005/8/layout/vList3"/>
    <dgm:cxn modelId="{41E6056C-886F-4706-BC1E-CCD1D18ED150}" type="presParOf" srcId="{06890565-279C-4333-A3D8-AFAF2459C3A3}" destId="{2EA22E19-8D17-4A22-ACE8-3C4D155CFB0D}" srcOrd="2" destOrd="0" presId="urn:microsoft.com/office/officeart/2005/8/layout/vList3"/>
    <dgm:cxn modelId="{19D79417-C95E-4CB0-8B4B-B6B85698376C}" type="presParOf" srcId="{2EA22E19-8D17-4A22-ACE8-3C4D155CFB0D}" destId="{A2E98286-809A-4703-88D9-D3F6B9A03804}" srcOrd="0" destOrd="0" presId="urn:microsoft.com/office/officeart/2005/8/layout/vList3"/>
    <dgm:cxn modelId="{BA093AF1-F327-4617-BC0E-0529602F1A49}" type="presParOf" srcId="{2EA22E19-8D17-4A22-ACE8-3C4D155CFB0D}" destId="{C35DD5E4-ED57-4CC2-969F-AA70A99B4B12}" srcOrd="1" destOrd="0" presId="urn:microsoft.com/office/officeart/2005/8/layout/vList3"/>
    <dgm:cxn modelId="{941FFBAA-A637-4ADF-97B3-C9A3F7D6FF41}" type="presParOf" srcId="{06890565-279C-4333-A3D8-AFAF2459C3A3}" destId="{5A98CC14-0016-414E-9D36-2EA9DF3B88A9}" srcOrd="3" destOrd="0" presId="urn:microsoft.com/office/officeart/2005/8/layout/vList3"/>
    <dgm:cxn modelId="{C6E9BEF4-645C-4E52-9530-5BA41B3514F4}" type="presParOf" srcId="{06890565-279C-4333-A3D8-AFAF2459C3A3}" destId="{B267AD1F-3F56-4884-9077-C5B586AC611F}" srcOrd="4" destOrd="0" presId="urn:microsoft.com/office/officeart/2005/8/layout/vList3"/>
    <dgm:cxn modelId="{BEBC5E15-BDAD-43D7-8C98-BBABAFEA79AC}" type="presParOf" srcId="{B267AD1F-3F56-4884-9077-C5B586AC611F}" destId="{30EF5F18-0F3D-4C0A-9F46-8C39349EE92B}" srcOrd="0" destOrd="0" presId="urn:microsoft.com/office/officeart/2005/8/layout/vList3"/>
    <dgm:cxn modelId="{B8A3BDC6-BF38-49BE-960E-D2C20227A3FE}" type="presParOf" srcId="{B267AD1F-3F56-4884-9077-C5B586AC611F}" destId="{0A6B049B-5E60-42DC-9EDD-7D862F4E321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A0703DA-D9A5-4DA1-BA04-B8DA5714C4C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73E1F1ED-A861-47CC-A38B-59E49FE14DD7}">
      <dgm:prSet phldrT="[Texto]"/>
      <dgm:spPr/>
      <dgm:t>
        <a:bodyPr/>
        <a:lstStyle/>
        <a:p>
          <a:r>
            <a:rPr lang="pt-PT" dirty="0"/>
            <a:t>To </a:t>
          </a:r>
          <a:r>
            <a:rPr lang="pt-PT" dirty="0" err="1"/>
            <a:t>identify</a:t>
          </a:r>
          <a:r>
            <a:rPr lang="pt-PT" dirty="0"/>
            <a:t> </a:t>
          </a:r>
          <a:r>
            <a:rPr lang="pt-PT" dirty="0" err="1"/>
            <a:t>strengths</a:t>
          </a:r>
          <a:r>
            <a:rPr lang="pt-PT" dirty="0"/>
            <a:t> </a:t>
          </a:r>
          <a:r>
            <a:rPr lang="pt-PT" dirty="0" err="1"/>
            <a:t>and</a:t>
          </a:r>
          <a:r>
            <a:rPr lang="pt-PT" dirty="0"/>
            <a:t> </a:t>
          </a:r>
          <a:r>
            <a:rPr lang="pt-PT" dirty="0" err="1"/>
            <a:t>areas</a:t>
          </a:r>
          <a:r>
            <a:rPr lang="pt-PT" dirty="0"/>
            <a:t> for IMPROVEMENT</a:t>
          </a:r>
        </a:p>
      </dgm:t>
    </dgm:pt>
    <dgm:pt modelId="{86D1ADF3-A47C-44E1-AB11-5AE6FAA2729B}" type="parTrans" cxnId="{ACD48868-D879-4DE8-BE27-0AAE20ACA546}">
      <dgm:prSet/>
      <dgm:spPr/>
      <dgm:t>
        <a:bodyPr/>
        <a:lstStyle/>
        <a:p>
          <a:endParaRPr lang="pt-PT"/>
        </a:p>
      </dgm:t>
    </dgm:pt>
    <dgm:pt modelId="{4EA4510F-081C-4FAA-A89A-2CFDC65FC1A0}" type="sibTrans" cxnId="{ACD48868-D879-4DE8-BE27-0AAE20ACA546}">
      <dgm:prSet/>
      <dgm:spPr/>
      <dgm:t>
        <a:bodyPr/>
        <a:lstStyle/>
        <a:p>
          <a:endParaRPr lang="pt-PT"/>
        </a:p>
      </dgm:t>
    </dgm:pt>
    <dgm:pt modelId="{65D382C7-27EB-43E2-9CD0-73030BCEC3BC}">
      <dgm:prSet phldrT="[Texto]"/>
      <dgm:spPr/>
      <dgm:t>
        <a:bodyPr/>
        <a:lstStyle/>
        <a:p>
          <a:r>
            <a:rPr lang="pt-PT" dirty="0"/>
            <a:t>To </a:t>
          </a:r>
          <a:r>
            <a:rPr lang="pt-PT" dirty="0" err="1"/>
            <a:t>meet</a:t>
          </a:r>
          <a:r>
            <a:rPr lang="pt-PT" dirty="0"/>
            <a:t> ACCOUNTABILITY </a:t>
          </a:r>
          <a:r>
            <a:rPr lang="pt-PT" dirty="0" err="1"/>
            <a:t>requirements</a:t>
          </a:r>
          <a:endParaRPr lang="pt-PT" dirty="0"/>
        </a:p>
      </dgm:t>
    </dgm:pt>
    <dgm:pt modelId="{01B59222-B3E8-4BEB-B702-41F48853510B}" type="parTrans" cxnId="{577AA6FB-3E57-42CA-896C-9BF1EBC9FD39}">
      <dgm:prSet/>
      <dgm:spPr/>
      <dgm:t>
        <a:bodyPr/>
        <a:lstStyle/>
        <a:p>
          <a:endParaRPr lang="pt-PT"/>
        </a:p>
      </dgm:t>
    </dgm:pt>
    <dgm:pt modelId="{71468252-60AC-4670-B316-090EEC817BD8}" type="sibTrans" cxnId="{577AA6FB-3E57-42CA-896C-9BF1EBC9FD39}">
      <dgm:prSet/>
      <dgm:spPr/>
      <dgm:t>
        <a:bodyPr/>
        <a:lstStyle/>
        <a:p>
          <a:endParaRPr lang="pt-PT"/>
        </a:p>
      </dgm:t>
    </dgm:pt>
    <dgm:pt modelId="{C1635395-4B70-4AB4-AEE4-69F926E9A1AC}">
      <dgm:prSet phldrT="[Texto]"/>
      <dgm:spPr/>
      <dgm:t>
        <a:bodyPr/>
        <a:lstStyle/>
        <a:p>
          <a:r>
            <a:rPr lang="pt-PT" dirty="0"/>
            <a:t>To </a:t>
          </a:r>
          <a:r>
            <a:rPr lang="pt-PT" dirty="0" err="1"/>
            <a:t>create</a:t>
          </a:r>
          <a:r>
            <a:rPr lang="pt-PT" dirty="0"/>
            <a:t> KNOWLEDGE </a:t>
          </a:r>
          <a:r>
            <a:rPr lang="pt-PT" dirty="0" err="1"/>
            <a:t>about</a:t>
          </a:r>
          <a:r>
            <a:rPr lang="pt-PT" dirty="0"/>
            <a:t> </a:t>
          </a:r>
          <a:r>
            <a:rPr lang="pt-PT" dirty="0" err="1"/>
            <a:t>what</a:t>
          </a:r>
          <a:r>
            <a:rPr lang="pt-PT" dirty="0"/>
            <a:t> </a:t>
          </a:r>
          <a:r>
            <a:rPr lang="pt-PT" dirty="0" err="1"/>
            <a:t>works</a:t>
          </a:r>
          <a:r>
            <a:rPr lang="pt-PT" dirty="0"/>
            <a:t>, for </a:t>
          </a:r>
          <a:r>
            <a:rPr lang="pt-PT" dirty="0" err="1"/>
            <a:t>which</a:t>
          </a:r>
          <a:r>
            <a:rPr lang="pt-PT" dirty="0"/>
            <a:t> </a:t>
          </a:r>
          <a:r>
            <a:rPr lang="pt-PT" dirty="0" err="1"/>
            <a:t>students</a:t>
          </a:r>
          <a:r>
            <a:rPr lang="pt-PT" dirty="0"/>
            <a:t> </a:t>
          </a:r>
          <a:r>
            <a:rPr lang="pt-PT" dirty="0" err="1"/>
            <a:t>and</a:t>
          </a:r>
          <a:r>
            <a:rPr lang="pt-PT" dirty="0"/>
            <a:t> </a:t>
          </a:r>
          <a:r>
            <a:rPr lang="pt-PT" dirty="0" err="1"/>
            <a:t>why</a:t>
          </a:r>
          <a:endParaRPr lang="pt-PT" dirty="0"/>
        </a:p>
      </dgm:t>
    </dgm:pt>
    <dgm:pt modelId="{1795856A-5EC5-432C-8067-436A8F2AB124}" type="parTrans" cxnId="{81E3D170-312B-4C53-A331-F81E1DB178CD}">
      <dgm:prSet/>
      <dgm:spPr/>
      <dgm:t>
        <a:bodyPr/>
        <a:lstStyle/>
        <a:p>
          <a:endParaRPr lang="pt-PT"/>
        </a:p>
      </dgm:t>
    </dgm:pt>
    <dgm:pt modelId="{4BEA57F4-3997-4183-A461-F975359BEEC7}" type="sibTrans" cxnId="{81E3D170-312B-4C53-A331-F81E1DB178CD}">
      <dgm:prSet/>
      <dgm:spPr/>
      <dgm:t>
        <a:bodyPr/>
        <a:lstStyle/>
        <a:p>
          <a:endParaRPr lang="pt-PT"/>
        </a:p>
      </dgm:t>
    </dgm:pt>
    <dgm:pt modelId="{2E4D2730-B06A-40DE-B861-1FA10E6E2CDB}" type="pres">
      <dgm:prSet presAssocID="{3A0703DA-D9A5-4DA1-BA04-B8DA5714C4C7}" presName="CompostProcess" presStyleCnt="0">
        <dgm:presLayoutVars>
          <dgm:dir/>
          <dgm:resizeHandles val="exact"/>
        </dgm:presLayoutVars>
      </dgm:prSet>
      <dgm:spPr/>
    </dgm:pt>
    <dgm:pt modelId="{A598414D-5C87-46B3-9930-47E4C0E22E40}" type="pres">
      <dgm:prSet presAssocID="{3A0703DA-D9A5-4DA1-BA04-B8DA5714C4C7}" presName="arrow" presStyleLbl="bgShp" presStyleIdx="0" presStyleCnt="1" custLinFactNeighborX="-7821" custLinFactNeighborY="7415"/>
      <dgm:spPr/>
    </dgm:pt>
    <dgm:pt modelId="{7E63CDEE-352B-4F48-9902-CD7DC6983FCD}" type="pres">
      <dgm:prSet presAssocID="{3A0703DA-D9A5-4DA1-BA04-B8DA5714C4C7}" presName="linearProcess" presStyleCnt="0"/>
      <dgm:spPr/>
    </dgm:pt>
    <dgm:pt modelId="{D6600585-14CB-406B-8CBD-1A33B717F1B0}" type="pres">
      <dgm:prSet presAssocID="{73E1F1ED-A861-47CC-A38B-59E49FE14DD7}" presName="textNode" presStyleLbl="node1" presStyleIdx="0" presStyleCnt="3">
        <dgm:presLayoutVars>
          <dgm:bulletEnabled val="1"/>
        </dgm:presLayoutVars>
      </dgm:prSet>
      <dgm:spPr/>
    </dgm:pt>
    <dgm:pt modelId="{D6930F24-B923-4E0D-A020-99624BD272E8}" type="pres">
      <dgm:prSet presAssocID="{4EA4510F-081C-4FAA-A89A-2CFDC65FC1A0}" presName="sibTrans" presStyleCnt="0"/>
      <dgm:spPr/>
    </dgm:pt>
    <dgm:pt modelId="{A674C18E-009F-4D2C-8F9E-3E782D5F4F2E}" type="pres">
      <dgm:prSet presAssocID="{65D382C7-27EB-43E2-9CD0-73030BCEC3BC}" presName="textNode" presStyleLbl="node1" presStyleIdx="1" presStyleCnt="3">
        <dgm:presLayoutVars>
          <dgm:bulletEnabled val="1"/>
        </dgm:presLayoutVars>
      </dgm:prSet>
      <dgm:spPr/>
    </dgm:pt>
    <dgm:pt modelId="{2F2373FD-9431-4E72-8ABC-A82AF6E06D7B}" type="pres">
      <dgm:prSet presAssocID="{71468252-60AC-4670-B316-090EEC817BD8}" presName="sibTrans" presStyleCnt="0"/>
      <dgm:spPr/>
    </dgm:pt>
    <dgm:pt modelId="{2E9D0982-69F2-4101-940C-6899005F282E}" type="pres">
      <dgm:prSet presAssocID="{C1635395-4B70-4AB4-AEE4-69F926E9A1AC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577AA6FB-3E57-42CA-896C-9BF1EBC9FD39}" srcId="{3A0703DA-D9A5-4DA1-BA04-B8DA5714C4C7}" destId="{65D382C7-27EB-43E2-9CD0-73030BCEC3BC}" srcOrd="1" destOrd="0" parTransId="{01B59222-B3E8-4BEB-B702-41F48853510B}" sibTransId="{71468252-60AC-4670-B316-090EEC817BD8}"/>
    <dgm:cxn modelId="{81E3D170-312B-4C53-A331-F81E1DB178CD}" srcId="{3A0703DA-D9A5-4DA1-BA04-B8DA5714C4C7}" destId="{C1635395-4B70-4AB4-AEE4-69F926E9A1AC}" srcOrd="2" destOrd="0" parTransId="{1795856A-5EC5-432C-8067-436A8F2AB124}" sibTransId="{4BEA57F4-3997-4183-A461-F975359BEEC7}"/>
    <dgm:cxn modelId="{ACD48868-D879-4DE8-BE27-0AAE20ACA546}" srcId="{3A0703DA-D9A5-4DA1-BA04-B8DA5714C4C7}" destId="{73E1F1ED-A861-47CC-A38B-59E49FE14DD7}" srcOrd="0" destOrd="0" parTransId="{86D1ADF3-A47C-44E1-AB11-5AE6FAA2729B}" sibTransId="{4EA4510F-081C-4FAA-A89A-2CFDC65FC1A0}"/>
    <dgm:cxn modelId="{1119CA03-59C9-4297-A33C-6C91FE90B354}" type="presOf" srcId="{73E1F1ED-A861-47CC-A38B-59E49FE14DD7}" destId="{D6600585-14CB-406B-8CBD-1A33B717F1B0}" srcOrd="0" destOrd="0" presId="urn:microsoft.com/office/officeart/2005/8/layout/hProcess9"/>
    <dgm:cxn modelId="{217C67FB-E0E6-4A23-B1E2-209942B4B2F7}" type="presOf" srcId="{3A0703DA-D9A5-4DA1-BA04-B8DA5714C4C7}" destId="{2E4D2730-B06A-40DE-B861-1FA10E6E2CDB}" srcOrd="0" destOrd="0" presId="urn:microsoft.com/office/officeart/2005/8/layout/hProcess9"/>
    <dgm:cxn modelId="{A3BABF39-6BFF-42A1-A789-434D99FC0F24}" type="presOf" srcId="{65D382C7-27EB-43E2-9CD0-73030BCEC3BC}" destId="{A674C18E-009F-4D2C-8F9E-3E782D5F4F2E}" srcOrd="0" destOrd="0" presId="urn:microsoft.com/office/officeart/2005/8/layout/hProcess9"/>
    <dgm:cxn modelId="{EF4083BB-D2E5-4E42-804C-47E43B14E74D}" type="presOf" srcId="{C1635395-4B70-4AB4-AEE4-69F926E9A1AC}" destId="{2E9D0982-69F2-4101-940C-6899005F282E}" srcOrd="0" destOrd="0" presId="urn:microsoft.com/office/officeart/2005/8/layout/hProcess9"/>
    <dgm:cxn modelId="{B9063303-456D-4020-B51B-436CB74F5E63}" type="presParOf" srcId="{2E4D2730-B06A-40DE-B861-1FA10E6E2CDB}" destId="{A598414D-5C87-46B3-9930-47E4C0E22E40}" srcOrd="0" destOrd="0" presId="urn:microsoft.com/office/officeart/2005/8/layout/hProcess9"/>
    <dgm:cxn modelId="{67521AEE-D98A-4693-83B7-7E495AC19BB6}" type="presParOf" srcId="{2E4D2730-B06A-40DE-B861-1FA10E6E2CDB}" destId="{7E63CDEE-352B-4F48-9902-CD7DC6983FCD}" srcOrd="1" destOrd="0" presId="urn:microsoft.com/office/officeart/2005/8/layout/hProcess9"/>
    <dgm:cxn modelId="{B25C2CA0-EEFF-4BA5-8F62-58AF0413AFFF}" type="presParOf" srcId="{7E63CDEE-352B-4F48-9902-CD7DC6983FCD}" destId="{D6600585-14CB-406B-8CBD-1A33B717F1B0}" srcOrd="0" destOrd="0" presId="urn:microsoft.com/office/officeart/2005/8/layout/hProcess9"/>
    <dgm:cxn modelId="{540E8064-A8DB-40DB-B043-391DD6390073}" type="presParOf" srcId="{7E63CDEE-352B-4F48-9902-CD7DC6983FCD}" destId="{D6930F24-B923-4E0D-A020-99624BD272E8}" srcOrd="1" destOrd="0" presId="urn:microsoft.com/office/officeart/2005/8/layout/hProcess9"/>
    <dgm:cxn modelId="{CE6FE467-C8FC-42BC-9F59-B9E5ABDEC7A1}" type="presParOf" srcId="{7E63CDEE-352B-4F48-9902-CD7DC6983FCD}" destId="{A674C18E-009F-4D2C-8F9E-3E782D5F4F2E}" srcOrd="2" destOrd="0" presId="urn:microsoft.com/office/officeart/2005/8/layout/hProcess9"/>
    <dgm:cxn modelId="{4479EABE-E589-4305-8541-778BA1F4E6F2}" type="presParOf" srcId="{7E63CDEE-352B-4F48-9902-CD7DC6983FCD}" destId="{2F2373FD-9431-4E72-8ABC-A82AF6E06D7B}" srcOrd="3" destOrd="0" presId="urn:microsoft.com/office/officeart/2005/8/layout/hProcess9"/>
    <dgm:cxn modelId="{48FCF2FB-DAB3-4D79-8E9F-58F0DE727A28}" type="presParOf" srcId="{7E63CDEE-352B-4F48-9902-CD7DC6983FCD}" destId="{2E9D0982-69F2-4101-940C-6899005F282E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8133DBB-A9FE-4292-90C1-50E36BB4F417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A4810A2F-D602-4E2E-BB6A-7429F35C98F5}">
      <dgm:prSet phldrT="[Texto]"/>
      <dgm:spPr>
        <a:solidFill>
          <a:schemeClr val="accent3"/>
        </a:solidFill>
      </dgm:spPr>
      <dgm:t>
        <a:bodyPr/>
        <a:lstStyle/>
        <a:p>
          <a:r>
            <a:rPr lang="en-US" dirty="0">
              <a:cs typeface="Aharoni" panose="02010803020104030203" pitchFamily="2" charset="-79"/>
            </a:rPr>
            <a:t>The law requires that schools create and/or adopt more or less open or structured models adapted to their educational contexts.</a:t>
          </a:r>
          <a:endParaRPr lang="pt-PT" dirty="0"/>
        </a:p>
      </dgm:t>
    </dgm:pt>
    <dgm:pt modelId="{7A928E86-4FD2-49E9-BB86-F67CCDA7BCFF}" type="parTrans" cxnId="{7A88074F-B76F-409F-9C62-EA91DAC865E5}">
      <dgm:prSet/>
      <dgm:spPr/>
      <dgm:t>
        <a:bodyPr/>
        <a:lstStyle/>
        <a:p>
          <a:endParaRPr lang="pt-PT"/>
        </a:p>
      </dgm:t>
    </dgm:pt>
    <dgm:pt modelId="{4AE71354-7C7D-478A-B996-5136B5FCE450}" type="sibTrans" cxnId="{7A88074F-B76F-409F-9C62-EA91DAC865E5}">
      <dgm:prSet/>
      <dgm:spPr/>
      <dgm:t>
        <a:bodyPr/>
        <a:lstStyle/>
        <a:p>
          <a:endParaRPr lang="pt-PT"/>
        </a:p>
      </dgm:t>
    </dgm:pt>
    <dgm:pt modelId="{EBDAA6F4-3523-4D4B-8EA1-07792355D978}">
      <dgm:prSet phldrT="[Texto]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dirty="0">
              <a:cs typeface="Aharoni" panose="02010803020104030203" pitchFamily="2" charset="-79"/>
            </a:rPr>
            <a:t>These models help schools to…</a:t>
          </a:r>
          <a:endParaRPr lang="pt-PT" dirty="0"/>
        </a:p>
      </dgm:t>
    </dgm:pt>
    <dgm:pt modelId="{63F36133-0A7F-4A61-89F8-19611653E94F}" type="parTrans" cxnId="{5F0C20C0-443A-42C6-BBC8-8E5611899CB2}">
      <dgm:prSet/>
      <dgm:spPr/>
      <dgm:t>
        <a:bodyPr/>
        <a:lstStyle/>
        <a:p>
          <a:endParaRPr lang="pt-PT"/>
        </a:p>
      </dgm:t>
    </dgm:pt>
    <dgm:pt modelId="{ED61FA02-A257-4E80-B665-DDA1670AB868}" type="sibTrans" cxnId="{5F0C20C0-443A-42C6-BBC8-8E5611899CB2}">
      <dgm:prSet/>
      <dgm:spPr/>
      <dgm:t>
        <a:bodyPr/>
        <a:lstStyle/>
        <a:p>
          <a:endParaRPr lang="pt-PT"/>
        </a:p>
      </dgm:t>
    </dgm:pt>
    <dgm:pt modelId="{DBD72A9C-43E6-43F3-821D-3F44F0DE6FEE}">
      <dgm:prSet phldrT="[Texto]"/>
      <dgm:spPr/>
      <dgm:t>
        <a:bodyPr/>
        <a:lstStyle/>
        <a:p>
          <a:r>
            <a:rPr lang="pt-PT" dirty="0">
              <a:cs typeface="Aharoni" panose="02010803020104030203" pitchFamily="2" charset="-79"/>
            </a:rPr>
            <a:t>- </a:t>
          </a:r>
          <a:r>
            <a:rPr lang="pt-PT" dirty="0" err="1">
              <a:cs typeface="Aharoni" panose="02010803020104030203" pitchFamily="2" charset="-79"/>
            </a:rPr>
            <a:t>choose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assessment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indicators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and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tools</a:t>
          </a:r>
          <a:r>
            <a:rPr lang="pt-PT" dirty="0">
              <a:cs typeface="Aharoni" panose="02010803020104030203" pitchFamily="2" charset="-79"/>
            </a:rPr>
            <a:t> to </a:t>
          </a:r>
          <a:r>
            <a:rPr lang="pt-PT" dirty="0" err="1">
              <a:cs typeface="Aharoni" panose="02010803020104030203" pitchFamily="2" charset="-79"/>
            </a:rPr>
            <a:t>be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used</a:t>
          </a:r>
          <a:r>
            <a:rPr lang="pt-PT" dirty="0">
              <a:cs typeface="Aharoni" panose="02010803020104030203" pitchFamily="2" charset="-79"/>
            </a:rPr>
            <a:t> in </a:t>
          </a:r>
          <a:r>
            <a:rPr lang="pt-PT" dirty="0" err="1">
              <a:cs typeface="Aharoni" panose="02010803020104030203" pitchFamily="2" charset="-79"/>
            </a:rPr>
            <a:t>context</a:t>
          </a:r>
          <a:endParaRPr lang="pt-PT" dirty="0"/>
        </a:p>
      </dgm:t>
    </dgm:pt>
    <dgm:pt modelId="{88240451-507F-4E61-8D06-72883AC4EFEA}" type="parTrans" cxnId="{BA54DC05-B68E-41D5-A948-6C213DC627F7}">
      <dgm:prSet/>
      <dgm:spPr/>
      <dgm:t>
        <a:bodyPr/>
        <a:lstStyle/>
        <a:p>
          <a:endParaRPr lang="pt-PT"/>
        </a:p>
      </dgm:t>
    </dgm:pt>
    <dgm:pt modelId="{9506FA6B-C48F-444F-8E1E-7D3796447075}" type="sibTrans" cxnId="{BA54DC05-B68E-41D5-A948-6C213DC627F7}">
      <dgm:prSet/>
      <dgm:spPr/>
      <dgm:t>
        <a:bodyPr/>
        <a:lstStyle/>
        <a:p>
          <a:endParaRPr lang="pt-PT"/>
        </a:p>
      </dgm:t>
    </dgm:pt>
    <dgm:pt modelId="{F94A238F-9A81-45DC-A076-77C56202F58F}">
      <dgm:prSet phldrT="[Texto]"/>
      <dgm:spPr/>
      <dgm:t>
        <a:bodyPr/>
        <a:lstStyle/>
        <a:p>
          <a:r>
            <a:rPr lang="pt-PT" dirty="0">
              <a:cs typeface="Aharoni" panose="02010803020104030203" pitchFamily="2" charset="-79"/>
            </a:rPr>
            <a:t>- </a:t>
          </a:r>
          <a:r>
            <a:rPr lang="pt-PT" dirty="0" err="1">
              <a:cs typeface="Aharoni" panose="02010803020104030203" pitchFamily="2" charset="-79"/>
            </a:rPr>
            <a:t>identify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its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strenghs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and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improvement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areas</a:t>
          </a:r>
          <a:r>
            <a:rPr lang="pt-PT" dirty="0">
              <a:cs typeface="Aharoni" panose="02010803020104030203" pitchFamily="2" charset="-79"/>
            </a:rPr>
            <a:t>. </a:t>
          </a:r>
          <a:endParaRPr lang="pt-PT" dirty="0"/>
        </a:p>
      </dgm:t>
    </dgm:pt>
    <dgm:pt modelId="{EE6CE66C-9471-4A1B-BC8B-430DE30ED57B}" type="parTrans" cxnId="{1462CEE9-71E2-45F1-8C86-55A431360E5C}">
      <dgm:prSet/>
      <dgm:spPr/>
      <dgm:t>
        <a:bodyPr/>
        <a:lstStyle/>
        <a:p>
          <a:endParaRPr lang="pt-PT"/>
        </a:p>
      </dgm:t>
    </dgm:pt>
    <dgm:pt modelId="{6B493E01-D51E-4B36-9342-96649A51FCA1}" type="sibTrans" cxnId="{1462CEE9-71E2-45F1-8C86-55A431360E5C}">
      <dgm:prSet/>
      <dgm:spPr/>
      <dgm:t>
        <a:bodyPr/>
        <a:lstStyle/>
        <a:p>
          <a:endParaRPr lang="pt-PT"/>
        </a:p>
      </dgm:t>
    </dgm:pt>
    <dgm:pt modelId="{0730E98D-498D-4AF0-898D-B12D0497FF96}">
      <dgm:prSet phldrT="[Texto]"/>
      <dgm:spPr/>
      <dgm:t>
        <a:bodyPr/>
        <a:lstStyle/>
        <a:p>
          <a:r>
            <a:rPr lang="pt-PT" dirty="0">
              <a:cs typeface="Aharoni" panose="02010803020104030203" pitchFamily="2" charset="-79"/>
            </a:rPr>
            <a:t>- </a:t>
          </a:r>
          <a:r>
            <a:rPr lang="pt-PT" dirty="0" err="1">
              <a:cs typeface="Aharoni" panose="02010803020104030203" pitchFamily="2" charset="-79"/>
            </a:rPr>
            <a:t>make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the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diagnosis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of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its</a:t>
          </a:r>
          <a:r>
            <a:rPr lang="pt-PT" dirty="0">
              <a:cs typeface="Aharoni" panose="02010803020104030203" pitchFamily="2" charset="-79"/>
            </a:rPr>
            <a:t> performance.</a:t>
          </a:r>
          <a:endParaRPr lang="pt-PT" dirty="0"/>
        </a:p>
      </dgm:t>
    </dgm:pt>
    <dgm:pt modelId="{9E9F5460-0680-4019-8BDD-F75834C1F368}" type="parTrans" cxnId="{15C1BF51-B0F9-4DFD-B9C4-C4FD2A9871AD}">
      <dgm:prSet/>
      <dgm:spPr/>
      <dgm:t>
        <a:bodyPr/>
        <a:lstStyle/>
        <a:p>
          <a:endParaRPr lang="pt-PT"/>
        </a:p>
      </dgm:t>
    </dgm:pt>
    <dgm:pt modelId="{B672F90D-3F5F-4463-A9AB-2BC9746C9D38}" type="sibTrans" cxnId="{15C1BF51-B0F9-4DFD-B9C4-C4FD2A9871AD}">
      <dgm:prSet/>
      <dgm:spPr/>
      <dgm:t>
        <a:bodyPr/>
        <a:lstStyle/>
        <a:p>
          <a:endParaRPr lang="pt-PT"/>
        </a:p>
      </dgm:t>
    </dgm:pt>
    <dgm:pt modelId="{4A265B41-B830-46D0-A0DB-242F99DA1E08}">
      <dgm:prSet phldrT="[Texto]"/>
      <dgm:spPr/>
      <dgm:t>
        <a:bodyPr/>
        <a:lstStyle/>
        <a:p>
          <a:r>
            <a:rPr lang="pt-PT" dirty="0">
              <a:cs typeface="Aharoni" panose="02010803020104030203" pitchFamily="2" charset="-79"/>
            </a:rPr>
            <a:t>- define  a </a:t>
          </a:r>
          <a:r>
            <a:rPr lang="pt-PT" dirty="0" err="1">
              <a:cs typeface="Aharoni" panose="02010803020104030203" pitchFamily="2" charset="-79"/>
            </a:rPr>
            <a:t>few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improvement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plans</a:t>
          </a:r>
          <a:r>
            <a:rPr lang="pt-PT" dirty="0">
              <a:cs typeface="Aharoni" panose="02010803020104030203" pitchFamily="2" charset="-79"/>
            </a:rPr>
            <a:t> to </a:t>
          </a:r>
          <a:r>
            <a:rPr lang="pt-PT" dirty="0" err="1">
              <a:cs typeface="Aharoni" panose="02010803020104030203" pitchFamily="2" charset="-79"/>
            </a:rPr>
            <a:t>reach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excelence</a:t>
          </a:r>
          <a:r>
            <a:rPr lang="pt-PT" dirty="0">
              <a:cs typeface="Aharoni" panose="02010803020104030203" pitchFamily="2" charset="-79"/>
            </a:rPr>
            <a:t>.</a:t>
          </a:r>
          <a:endParaRPr lang="pt-PT" dirty="0"/>
        </a:p>
      </dgm:t>
    </dgm:pt>
    <dgm:pt modelId="{38C962AD-C02C-4189-A70C-4DC698528855}" type="parTrans" cxnId="{EEBC3081-619C-45E3-9914-AABD4F408F95}">
      <dgm:prSet/>
      <dgm:spPr/>
      <dgm:t>
        <a:bodyPr/>
        <a:lstStyle/>
        <a:p>
          <a:endParaRPr lang="pt-PT"/>
        </a:p>
      </dgm:t>
    </dgm:pt>
    <dgm:pt modelId="{01C07A59-1490-4858-AF94-1429DF22754E}" type="sibTrans" cxnId="{EEBC3081-619C-45E3-9914-AABD4F408F95}">
      <dgm:prSet/>
      <dgm:spPr/>
      <dgm:t>
        <a:bodyPr/>
        <a:lstStyle/>
        <a:p>
          <a:endParaRPr lang="pt-PT"/>
        </a:p>
      </dgm:t>
    </dgm:pt>
    <dgm:pt modelId="{CA437456-5FDC-4B38-8D0D-1F37CCC6A665}" type="pres">
      <dgm:prSet presAssocID="{18133DBB-A9FE-4292-90C1-50E36BB4F41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465FCDF-6D78-42C2-A165-74FB7598A54C}" type="pres">
      <dgm:prSet presAssocID="{A4810A2F-D602-4E2E-BB6A-7429F35C98F5}" presName="vertOne" presStyleCnt="0"/>
      <dgm:spPr/>
    </dgm:pt>
    <dgm:pt modelId="{8FE08D98-A8F6-4676-8849-E170A2B3990C}" type="pres">
      <dgm:prSet presAssocID="{A4810A2F-D602-4E2E-BB6A-7429F35C98F5}" presName="txOne" presStyleLbl="node0" presStyleIdx="0" presStyleCnt="1" custLinFactNeighborX="-317" custLinFactNeighborY="-26911">
        <dgm:presLayoutVars>
          <dgm:chPref val="3"/>
        </dgm:presLayoutVars>
      </dgm:prSet>
      <dgm:spPr/>
    </dgm:pt>
    <dgm:pt modelId="{0430AEAE-030E-4E05-8829-D7BE72269087}" type="pres">
      <dgm:prSet presAssocID="{A4810A2F-D602-4E2E-BB6A-7429F35C98F5}" presName="parTransOne" presStyleCnt="0"/>
      <dgm:spPr/>
    </dgm:pt>
    <dgm:pt modelId="{CECC4F66-91CF-4008-B705-54E2774DC116}" type="pres">
      <dgm:prSet presAssocID="{A4810A2F-D602-4E2E-BB6A-7429F35C98F5}" presName="horzOne" presStyleCnt="0"/>
      <dgm:spPr/>
    </dgm:pt>
    <dgm:pt modelId="{F1ECE1DD-24F2-42E6-88FF-A67251E2E078}" type="pres">
      <dgm:prSet presAssocID="{EBDAA6F4-3523-4D4B-8EA1-07792355D978}" presName="vertTwo" presStyleCnt="0"/>
      <dgm:spPr/>
    </dgm:pt>
    <dgm:pt modelId="{9FB49677-A057-4D06-8AF4-941BBC76E320}" type="pres">
      <dgm:prSet presAssocID="{EBDAA6F4-3523-4D4B-8EA1-07792355D978}" presName="txTwo" presStyleLbl="node2" presStyleIdx="0" presStyleCnt="2">
        <dgm:presLayoutVars>
          <dgm:chPref val="3"/>
        </dgm:presLayoutVars>
      </dgm:prSet>
      <dgm:spPr/>
    </dgm:pt>
    <dgm:pt modelId="{512C3F18-9EE7-4A88-81A1-CFAF2DB604C9}" type="pres">
      <dgm:prSet presAssocID="{EBDAA6F4-3523-4D4B-8EA1-07792355D978}" presName="parTransTwo" presStyleCnt="0"/>
      <dgm:spPr/>
    </dgm:pt>
    <dgm:pt modelId="{23776738-A628-4D3A-A778-F20A6ADDDE20}" type="pres">
      <dgm:prSet presAssocID="{EBDAA6F4-3523-4D4B-8EA1-07792355D978}" presName="horzTwo" presStyleCnt="0"/>
      <dgm:spPr/>
    </dgm:pt>
    <dgm:pt modelId="{ECC35301-E4A9-4308-BCB3-2355D7F527FC}" type="pres">
      <dgm:prSet presAssocID="{DBD72A9C-43E6-43F3-821D-3F44F0DE6FEE}" presName="vertThree" presStyleCnt="0"/>
      <dgm:spPr/>
    </dgm:pt>
    <dgm:pt modelId="{BE3197EF-E72A-42EC-9E3E-B903862BD7D9}" type="pres">
      <dgm:prSet presAssocID="{DBD72A9C-43E6-43F3-821D-3F44F0DE6FEE}" presName="txThree" presStyleLbl="node3" presStyleIdx="0" presStyleCnt="3">
        <dgm:presLayoutVars>
          <dgm:chPref val="3"/>
        </dgm:presLayoutVars>
      </dgm:prSet>
      <dgm:spPr/>
    </dgm:pt>
    <dgm:pt modelId="{2827979B-0ABE-484A-96C9-A70ADDC00103}" type="pres">
      <dgm:prSet presAssocID="{DBD72A9C-43E6-43F3-821D-3F44F0DE6FEE}" presName="horzThree" presStyleCnt="0"/>
      <dgm:spPr/>
    </dgm:pt>
    <dgm:pt modelId="{8A4B9BF9-E948-4F80-8DC5-8B48526B1EF3}" type="pres">
      <dgm:prSet presAssocID="{9506FA6B-C48F-444F-8E1E-7D3796447075}" presName="sibSpaceThree" presStyleCnt="0"/>
      <dgm:spPr/>
    </dgm:pt>
    <dgm:pt modelId="{586021F4-D9A3-4256-A101-C8CBD41E4629}" type="pres">
      <dgm:prSet presAssocID="{F94A238F-9A81-45DC-A076-77C56202F58F}" presName="vertThree" presStyleCnt="0"/>
      <dgm:spPr/>
    </dgm:pt>
    <dgm:pt modelId="{A14F084F-A27F-44C3-9AFA-93882AB6E257}" type="pres">
      <dgm:prSet presAssocID="{F94A238F-9A81-45DC-A076-77C56202F58F}" presName="txThree" presStyleLbl="node3" presStyleIdx="1" presStyleCnt="3">
        <dgm:presLayoutVars>
          <dgm:chPref val="3"/>
        </dgm:presLayoutVars>
      </dgm:prSet>
      <dgm:spPr/>
    </dgm:pt>
    <dgm:pt modelId="{A035AAAC-CC6F-493D-A2BB-87129187FF63}" type="pres">
      <dgm:prSet presAssocID="{F94A238F-9A81-45DC-A076-77C56202F58F}" presName="horzThree" presStyleCnt="0"/>
      <dgm:spPr/>
    </dgm:pt>
    <dgm:pt modelId="{AA477B35-2461-4CB8-A4C4-AC1D09EFD29C}" type="pres">
      <dgm:prSet presAssocID="{ED61FA02-A257-4E80-B665-DDA1670AB868}" presName="sibSpaceTwo" presStyleCnt="0"/>
      <dgm:spPr/>
    </dgm:pt>
    <dgm:pt modelId="{7DB7BA1E-A1F2-4B29-8C39-804F3062AB2C}" type="pres">
      <dgm:prSet presAssocID="{0730E98D-498D-4AF0-898D-B12D0497FF96}" presName="vertTwo" presStyleCnt="0"/>
      <dgm:spPr/>
    </dgm:pt>
    <dgm:pt modelId="{9B7B146B-D04B-4B65-84DD-490FD6B53599}" type="pres">
      <dgm:prSet presAssocID="{0730E98D-498D-4AF0-898D-B12D0497FF96}" presName="txTwo" presStyleLbl="node2" presStyleIdx="1" presStyleCnt="2">
        <dgm:presLayoutVars>
          <dgm:chPref val="3"/>
        </dgm:presLayoutVars>
      </dgm:prSet>
      <dgm:spPr/>
    </dgm:pt>
    <dgm:pt modelId="{C8402DB9-3917-4C07-B059-4752339F3842}" type="pres">
      <dgm:prSet presAssocID="{0730E98D-498D-4AF0-898D-B12D0497FF96}" presName="parTransTwo" presStyleCnt="0"/>
      <dgm:spPr/>
    </dgm:pt>
    <dgm:pt modelId="{6C82A868-F2F4-4186-8FA7-F653601A7C7B}" type="pres">
      <dgm:prSet presAssocID="{0730E98D-498D-4AF0-898D-B12D0497FF96}" presName="horzTwo" presStyleCnt="0"/>
      <dgm:spPr/>
    </dgm:pt>
    <dgm:pt modelId="{CE49D295-8BE9-43CA-BFEF-EA3D6D264236}" type="pres">
      <dgm:prSet presAssocID="{4A265B41-B830-46D0-A0DB-242F99DA1E08}" presName="vertThree" presStyleCnt="0"/>
      <dgm:spPr/>
    </dgm:pt>
    <dgm:pt modelId="{2EE843CF-E5E2-45EF-A19E-030F735EC33E}" type="pres">
      <dgm:prSet presAssocID="{4A265B41-B830-46D0-A0DB-242F99DA1E08}" presName="txThree" presStyleLbl="node3" presStyleIdx="2" presStyleCnt="3">
        <dgm:presLayoutVars>
          <dgm:chPref val="3"/>
        </dgm:presLayoutVars>
      </dgm:prSet>
      <dgm:spPr/>
    </dgm:pt>
    <dgm:pt modelId="{CB604333-6A29-4A6D-B37E-9FBC06E56780}" type="pres">
      <dgm:prSet presAssocID="{4A265B41-B830-46D0-A0DB-242F99DA1E08}" presName="horzThree" presStyleCnt="0"/>
      <dgm:spPr/>
    </dgm:pt>
  </dgm:ptLst>
  <dgm:cxnLst>
    <dgm:cxn modelId="{15C1BF51-B0F9-4DFD-B9C4-C4FD2A9871AD}" srcId="{A4810A2F-D602-4E2E-BB6A-7429F35C98F5}" destId="{0730E98D-498D-4AF0-898D-B12D0497FF96}" srcOrd="1" destOrd="0" parTransId="{9E9F5460-0680-4019-8BDD-F75834C1F368}" sibTransId="{B672F90D-3F5F-4463-A9AB-2BC9746C9D38}"/>
    <dgm:cxn modelId="{BA54DC05-B68E-41D5-A948-6C213DC627F7}" srcId="{EBDAA6F4-3523-4D4B-8EA1-07792355D978}" destId="{DBD72A9C-43E6-43F3-821D-3F44F0DE6FEE}" srcOrd="0" destOrd="0" parTransId="{88240451-507F-4E61-8D06-72883AC4EFEA}" sibTransId="{9506FA6B-C48F-444F-8E1E-7D3796447075}"/>
    <dgm:cxn modelId="{C5087EA7-00BF-457E-9D4D-38BB0CC73797}" type="presOf" srcId="{F94A238F-9A81-45DC-A076-77C56202F58F}" destId="{A14F084F-A27F-44C3-9AFA-93882AB6E257}" srcOrd="0" destOrd="0" presId="urn:microsoft.com/office/officeart/2005/8/layout/hierarchy4"/>
    <dgm:cxn modelId="{939A2279-9607-476F-9403-2C3A6C4AD065}" type="presOf" srcId="{A4810A2F-D602-4E2E-BB6A-7429F35C98F5}" destId="{8FE08D98-A8F6-4676-8849-E170A2B3990C}" srcOrd="0" destOrd="0" presId="urn:microsoft.com/office/officeart/2005/8/layout/hierarchy4"/>
    <dgm:cxn modelId="{6B31C21A-7034-4BC6-BF31-705853FE2122}" type="presOf" srcId="{18133DBB-A9FE-4292-90C1-50E36BB4F417}" destId="{CA437456-5FDC-4B38-8D0D-1F37CCC6A665}" srcOrd="0" destOrd="0" presId="urn:microsoft.com/office/officeart/2005/8/layout/hierarchy4"/>
    <dgm:cxn modelId="{1462CEE9-71E2-45F1-8C86-55A431360E5C}" srcId="{EBDAA6F4-3523-4D4B-8EA1-07792355D978}" destId="{F94A238F-9A81-45DC-A076-77C56202F58F}" srcOrd="1" destOrd="0" parTransId="{EE6CE66C-9471-4A1B-BC8B-430DE30ED57B}" sibTransId="{6B493E01-D51E-4B36-9342-96649A51FCA1}"/>
    <dgm:cxn modelId="{CE4B3D17-087C-40FB-81DD-74A958D94585}" type="presOf" srcId="{DBD72A9C-43E6-43F3-821D-3F44F0DE6FEE}" destId="{BE3197EF-E72A-42EC-9E3E-B903862BD7D9}" srcOrd="0" destOrd="0" presId="urn:microsoft.com/office/officeart/2005/8/layout/hierarchy4"/>
    <dgm:cxn modelId="{5F0C20C0-443A-42C6-BBC8-8E5611899CB2}" srcId="{A4810A2F-D602-4E2E-BB6A-7429F35C98F5}" destId="{EBDAA6F4-3523-4D4B-8EA1-07792355D978}" srcOrd="0" destOrd="0" parTransId="{63F36133-0A7F-4A61-89F8-19611653E94F}" sibTransId="{ED61FA02-A257-4E80-B665-DDA1670AB868}"/>
    <dgm:cxn modelId="{A616F318-C02B-4BFF-972E-68C6502E503A}" type="presOf" srcId="{EBDAA6F4-3523-4D4B-8EA1-07792355D978}" destId="{9FB49677-A057-4D06-8AF4-941BBC76E320}" srcOrd="0" destOrd="0" presId="urn:microsoft.com/office/officeart/2005/8/layout/hierarchy4"/>
    <dgm:cxn modelId="{7A88074F-B76F-409F-9C62-EA91DAC865E5}" srcId="{18133DBB-A9FE-4292-90C1-50E36BB4F417}" destId="{A4810A2F-D602-4E2E-BB6A-7429F35C98F5}" srcOrd="0" destOrd="0" parTransId="{7A928E86-4FD2-49E9-BB86-F67CCDA7BCFF}" sibTransId="{4AE71354-7C7D-478A-B996-5136B5FCE450}"/>
    <dgm:cxn modelId="{C6D8A5DB-1ADA-41E5-B19D-6BE2FCF68893}" type="presOf" srcId="{0730E98D-498D-4AF0-898D-B12D0497FF96}" destId="{9B7B146B-D04B-4B65-84DD-490FD6B53599}" srcOrd="0" destOrd="0" presId="urn:microsoft.com/office/officeart/2005/8/layout/hierarchy4"/>
    <dgm:cxn modelId="{E88D9D06-9CC1-4267-B0FC-F2560AE0945E}" type="presOf" srcId="{4A265B41-B830-46D0-A0DB-242F99DA1E08}" destId="{2EE843CF-E5E2-45EF-A19E-030F735EC33E}" srcOrd="0" destOrd="0" presId="urn:microsoft.com/office/officeart/2005/8/layout/hierarchy4"/>
    <dgm:cxn modelId="{EEBC3081-619C-45E3-9914-AABD4F408F95}" srcId="{0730E98D-498D-4AF0-898D-B12D0497FF96}" destId="{4A265B41-B830-46D0-A0DB-242F99DA1E08}" srcOrd="0" destOrd="0" parTransId="{38C962AD-C02C-4189-A70C-4DC698528855}" sibTransId="{01C07A59-1490-4858-AF94-1429DF22754E}"/>
    <dgm:cxn modelId="{8E65D9D4-FFBF-454D-B8C7-947426C20307}" type="presParOf" srcId="{CA437456-5FDC-4B38-8D0D-1F37CCC6A665}" destId="{5465FCDF-6D78-42C2-A165-74FB7598A54C}" srcOrd="0" destOrd="0" presId="urn:microsoft.com/office/officeart/2005/8/layout/hierarchy4"/>
    <dgm:cxn modelId="{DE334E7A-E988-4B48-A710-0E4BABB6767B}" type="presParOf" srcId="{5465FCDF-6D78-42C2-A165-74FB7598A54C}" destId="{8FE08D98-A8F6-4676-8849-E170A2B3990C}" srcOrd="0" destOrd="0" presId="urn:microsoft.com/office/officeart/2005/8/layout/hierarchy4"/>
    <dgm:cxn modelId="{AD801CD3-5AD9-4690-A729-F85D61EC3955}" type="presParOf" srcId="{5465FCDF-6D78-42C2-A165-74FB7598A54C}" destId="{0430AEAE-030E-4E05-8829-D7BE72269087}" srcOrd="1" destOrd="0" presId="urn:microsoft.com/office/officeart/2005/8/layout/hierarchy4"/>
    <dgm:cxn modelId="{D2FC9A8A-AEE2-409B-8266-3C29C51B1ABE}" type="presParOf" srcId="{5465FCDF-6D78-42C2-A165-74FB7598A54C}" destId="{CECC4F66-91CF-4008-B705-54E2774DC116}" srcOrd="2" destOrd="0" presId="urn:microsoft.com/office/officeart/2005/8/layout/hierarchy4"/>
    <dgm:cxn modelId="{726E328F-B080-4141-8794-4F84646466B7}" type="presParOf" srcId="{CECC4F66-91CF-4008-B705-54E2774DC116}" destId="{F1ECE1DD-24F2-42E6-88FF-A67251E2E078}" srcOrd="0" destOrd="0" presId="urn:microsoft.com/office/officeart/2005/8/layout/hierarchy4"/>
    <dgm:cxn modelId="{54C95379-3C60-44E3-94F1-01F366B88D9A}" type="presParOf" srcId="{F1ECE1DD-24F2-42E6-88FF-A67251E2E078}" destId="{9FB49677-A057-4D06-8AF4-941BBC76E320}" srcOrd="0" destOrd="0" presId="urn:microsoft.com/office/officeart/2005/8/layout/hierarchy4"/>
    <dgm:cxn modelId="{9B7A1477-678D-438F-A5EC-4FA248F84751}" type="presParOf" srcId="{F1ECE1DD-24F2-42E6-88FF-A67251E2E078}" destId="{512C3F18-9EE7-4A88-81A1-CFAF2DB604C9}" srcOrd="1" destOrd="0" presId="urn:microsoft.com/office/officeart/2005/8/layout/hierarchy4"/>
    <dgm:cxn modelId="{8F45EC10-FB7D-45C4-BF35-51342A8491F9}" type="presParOf" srcId="{F1ECE1DD-24F2-42E6-88FF-A67251E2E078}" destId="{23776738-A628-4D3A-A778-F20A6ADDDE20}" srcOrd="2" destOrd="0" presId="urn:microsoft.com/office/officeart/2005/8/layout/hierarchy4"/>
    <dgm:cxn modelId="{2FD9BA7A-580D-4AF2-B57A-AB71410EA4E6}" type="presParOf" srcId="{23776738-A628-4D3A-A778-F20A6ADDDE20}" destId="{ECC35301-E4A9-4308-BCB3-2355D7F527FC}" srcOrd="0" destOrd="0" presId="urn:microsoft.com/office/officeart/2005/8/layout/hierarchy4"/>
    <dgm:cxn modelId="{DCFD3265-A3FD-4E20-9341-5DF31E1FB7EE}" type="presParOf" srcId="{ECC35301-E4A9-4308-BCB3-2355D7F527FC}" destId="{BE3197EF-E72A-42EC-9E3E-B903862BD7D9}" srcOrd="0" destOrd="0" presId="urn:microsoft.com/office/officeart/2005/8/layout/hierarchy4"/>
    <dgm:cxn modelId="{700AEF31-7C8B-4DAE-A3E1-E663F1EB3191}" type="presParOf" srcId="{ECC35301-E4A9-4308-BCB3-2355D7F527FC}" destId="{2827979B-0ABE-484A-96C9-A70ADDC00103}" srcOrd="1" destOrd="0" presId="urn:microsoft.com/office/officeart/2005/8/layout/hierarchy4"/>
    <dgm:cxn modelId="{445889E4-17B9-49EE-AE0E-78FEB3A0B9CE}" type="presParOf" srcId="{23776738-A628-4D3A-A778-F20A6ADDDE20}" destId="{8A4B9BF9-E948-4F80-8DC5-8B48526B1EF3}" srcOrd="1" destOrd="0" presId="urn:microsoft.com/office/officeart/2005/8/layout/hierarchy4"/>
    <dgm:cxn modelId="{2E36E53B-E1B6-4558-A9A2-7F2D0B74E006}" type="presParOf" srcId="{23776738-A628-4D3A-A778-F20A6ADDDE20}" destId="{586021F4-D9A3-4256-A101-C8CBD41E4629}" srcOrd="2" destOrd="0" presId="urn:microsoft.com/office/officeart/2005/8/layout/hierarchy4"/>
    <dgm:cxn modelId="{BD554153-ED6B-4D57-BE6D-44FD76E6A17C}" type="presParOf" srcId="{586021F4-D9A3-4256-A101-C8CBD41E4629}" destId="{A14F084F-A27F-44C3-9AFA-93882AB6E257}" srcOrd="0" destOrd="0" presId="urn:microsoft.com/office/officeart/2005/8/layout/hierarchy4"/>
    <dgm:cxn modelId="{0D0AA4A8-7188-4DA0-B99B-6BF2F2EC0CB0}" type="presParOf" srcId="{586021F4-D9A3-4256-A101-C8CBD41E4629}" destId="{A035AAAC-CC6F-493D-A2BB-87129187FF63}" srcOrd="1" destOrd="0" presId="urn:microsoft.com/office/officeart/2005/8/layout/hierarchy4"/>
    <dgm:cxn modelId="{46911A88-05F6-421B-8AA0-A989984DAD81}" type="presParOf" srcId="{CECC4F66-91CF-4008-B705-54E2774DC116}" destId="{AA477B35-2461-4CB8-A4C4-AC1D09EFD29C}" srcOrd="1" destOrd="0" presId="urn:microsoft.com/office/officeart/2005/8/layout/hierarchy4"/>
    <dgm:cxn modelId="{0A96664A-1898-433C-9AD1-888EFFB89502}" type="presParOf" srcId="{CECC4F66-91CF-4008-B705-54E2774DC116}" destId="{7DB7BA1E-A1F2-4B29-8C39-804F3062AB2C}" srcOrd="2" destOrd="0" presId="urn:microsoft.com/office/officeart/2005/8/layout/hierarchy4"/>
    <dgm:cxn modelId="{BDF3F11B-A9DB-4F9B-9CF3-161293CAF666}" type="presParOf" srcId="{7DB7BA1E-A1F2-4B29-8C39-804F3062AB2C}" destId="{9B7B146B-D04B-4B65-84DD-490FD6B53599}" srcOrd="0" destOrd="0" presId="urn:microsoft.com/office/officeart/2005/8/layout/hierarchy4"/>
    <dgm:cxn modelId="{E55D36E4-4A79-44BE-BE5E-CC52FF19ABC9}" type="presParOf" srcId="{7DB7BA1E-A1F2-4B29-8C39-804F3062AB2C}" destId="{C8402DB9-3917-4C07-B059-4752339F3842}" srcOrd="1" destOrd="0" presId="urn:microsoft.com/office/officeart/2005/8/layout/hierarchy4"/>
    <dgm:cxn modelId="{26ACB8C5-AAA6-443C-82A1-0D441BBE56D1}" type="presParOf" srcId="{7DB7BA1E-A1F2-4B29-8C39-804F3062AB2C}" destId="{6C82A868-F2F4-4186-8FA7-F653601A7C7B}" srcOrd="2" destOrd="0" presId="urn:microsoft.com/office/officeart/2005/8/layout/hierarchy4"/>
    <dgm:cxn modelId="{3517796E-EC66-43A0-B5E3-932C65F17F19}" type="presParOf" srcId="{6C82A868-F2F4-4186-8FA7-F653601A7C7B}" destId="{CE49D295-8BE9-43CA-BFEF-EA3D6D264236}" srcOrd="0" destOrd="0" presId="urn:microsoft.com/office/officeart/2005/8/layout/hierarchy4"/>
    <dgm:cxn modelId="{B55D5769-7D8C-4069-8F41-308A8AF62408}" type="presParOf" srcId="{CE49D295-8BE9-43CA-BFEF-EA3D6D264236}" destId="{2EE843CF-E5E2-45EF-A19E-030F735EC33E}" srcOrd="0" destOrd="0" presId="urn:microsoft.com/office/officeart/2005/8/layout/hierarchy4"/>
    <dgm:cxn modelId="{08662E00-EEB4-42BB-885B-A19F3CD6C7C9}" type="presParOf" srcId="{CE49D295-8BE9-43CA-BFEF-EA3D6D264236}" destId="{CB604333-6A29-4A6D-B37E-9FBC06E5678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1ED4BCC-333F-4CDD-9E05-C33D9003A01E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693770F6-F134-461A-8CCD-E40BB60411E7}">
      <dgm:prSet phldrT="[Texto]"/>
      <dgm:spPr/>
      <dgm:t>
        <a:bodyPr/>
        <a:lstStyle/>
        <a:p>
          <a:r>
            <a:rPr lang="pt-PT" dirty="0" err="1"/>
            <a:t>The</a:t>
          </a:r>
          <a:r>
            <a:rPr lang="pt-PT" dirty="0"/>
            <a:t> CAF – </a:t>
          </a:r>
          <a:r>
            <a:rPr lang="pt-PT" dirty="0" err="1"/>
            <a:t>education</a:t>
          </a:r>
          <a:r>
            <a:rPr lang="pt-PT" dirty="0"/>
            <a:t> </a:t>
          </a:r>
          <a:r>
            <a:rPr lang="pt-PT" dirty="0" err="1"/>
            <a:t>model</a:t>
          </a:r>
          <a:endParaRPr lang="pt-PT" dirty="0"/>
        </a:p>
      </dgm:t>
    </dgm:pt>
    <dgm:pt modelId="{0A273B3E-2D97-49F4-B264-E936CF909D6C}" type="parTrans" cxnId="{5DA0253F-F08A-4E01-8D86-9B4199362F50}">
      <dgm:prSet/>
      <dgm:spPr/>
      <dgm:t>
        <a:bodyPr/>
        <a:lstStyle/>
        <a:p>
          <a:endParaRPr lang="pt-PT"/>
        </a:p>
      </dgm:t>
    </dgm:pt>
    <dgm:pt modelId="{74B0F9BA-811E-4D41-B133-94F3BAAF4F69}" type="sibTrans" cxnId="{5DA0253F-F08A-4E01-8D86-9B4199362F50}">
      <dgm:prSet/>
      <dgm:spPr/>
      <dgm:t>
        <a:bodyPr/>
        <a:lstStyle/>
        <a:p>
          <a:endParaRPr lang="pt-PT"/>
        </a:p>
      </dgm:t>
    </dgm:pt>
    <dgm:pt modelId="{7A0BEBCE-50E6-4179-830B-5D65AE20FE51}">
      <dgm:prSet phldrT="[Texto]" custT="1"/>
      <dgm:spPr/>
      <dgm:t>
        <a:bodyPr/>
        <a:lstStyle/>
        <a:p>
          <a:r>
            <a:rPr lang="en-US" sz="1600" dirty="0"/>
            <a:t> ranges from the pre-school level to higher education and </a:t>
          </a:r>
          <a:r>
            <a:rPr lang="pt-PT" sz="1600" dirty="0" err="1"/>
            <a:t>lifelong</a:t>
          </a:r>
          <a:r>
            <a:rPr lang="pt-PT" sz="1600" dirty="0"/>
            <a:t> </a:t>
          </a:r>
          <a:r>
            <a:rPr lang="pt-PT" sz="1600" dirty="0" err="1"/>
            <a:t>learning</a:t>
          </a:r>
          <a:endParaRPr lang="pt-PT" sz="1600" dirty="0"/>
        </a:p>
      </dgm:t>
    </dgm:pt>
    <dgm:pt modelId="{F4751F33-BFAE-434C-9102-3662959ACCE3}" type="parTrans" cxnId="{D0E372ED-ACC3-4EA6-81F9-F31A45093DB9}">
      <dgm:prSet/>
      <dgm:spPr/>
      <dgm:t>
        <a:bodyPr/>
        <a:lstStyle/>
        <a:p>
          <a:endParaRPr lang="pt-PT"/>
        </a:p>
      </dgm:t>
    </dgm:pt>
    <dgm:pt modelId="{9F9FE85F-A7BC-4F7C-A2D5-5BF020BC0B57}" type="sibTrans" cxnId="{D0E372ED-ACC3-4EA6-81F9-F31A45093DB9}">
      <dgm:prSet/>
      <dgm:spPr/>
      <dgm:t>
        <a:bodyPr/>
        <a:lstStyle/>
        <a:p>
          <a:endParaRPr lang="pt-PT"/>
        </a:p>
      </dgm:t>
    </dgm:pt>
    <dgm:pt modelId="{C9975807-60AF-435E-BECF-594BF193C51B}">
      <dgm:prSet phldrT="[Texto]" custT="1"/>
      <dgm:spPr/>
      <dgm:t>
        <a:bodyPr/>
        <a:lstStyle/>
        <a:p>
          <a:r>
            <a:rPr lang="en-US" sz="1600" dirty="0"/>
            <a:t>can be adapted to specific needs and contextual circumstances of the school </a:t>
          </a:r>
          <a:endParaRPr lang="pt-PT" sz="1600" dirty="0"/>
        </a:p>
      </dgm:t>
    </dgm:pt>
    <dgm:pt modelId="{DB5EE54F-48E9-4A17-B543-9C2FDA3AB248}" type="parTrans" cxnId="{94992E7E-61F1-4CEC-A39E-8AEFA9534811}">
      <dgm:prSet/>
      <dgm:spPr/>
      <dgm:t>
        <a:bodyPr/>
        <a:lstStyle/>
        <a:p>
          <a:endParaRPr lang="pt-PT"/>
        </a:p>
      </dgm:t>
    </dgm:pt>
    <dgm:pt modelId="{B4649E3F-A6EB-4C8B-87D3-EB988356B331}" type="sibTrans" cxnId="{94992E7E-61F1-4CEC-A39E-8AEFA9534811}">
      <dgm:prSet/>
      <dgm:spPr/>
      <dgm:t>
        <a:bodyPr/>
        <a:lstStyle/>
        <a:p>
          <a:endParaRPr lang="pt-PT"/>
        </a:p>
      </dgm:t>
    </dgm:pt>
    <dgm:pt modelId="{531D43AD-F616-48B6-9E53-6CF7CD82F92C}">
      <dgm:prSet phldrT="[Texto]" custT="1"/>
      <dgm:spPr/>
      <dgm:t>
        <a:bodyPr/>
        <a:lstStyle/>
        <a:p>
          <a:r>
            <a:rPr lang="en-US" sz="1800" dirty="0"/>
            <a:t>9 criteria and 28 </a:t>
          </a:r>
          <a:r>
            <a:rPr lang="en-US" sz="1800" dirty="0" err="1"/>
            <a:t>subcriteria</a:t>
          </a:r>
          <a:r>
            <a:rPr lang="en-US" sz="1800" dirty="0"/>
            <a:t> allows to have a global view of school as a whole</a:t>
          </a:r>
          <a:endParaRPr lang="pt-PT" sz="1800" dirty="0"/>
        </a:p>
      </dgm:t>
    </dgm:pt>
    <dgm:pt modelId="{D468A1F6-07FC-443A-BA8D-7D11CEAD4465}" type="parTrans" cxnId="{983C215F-47AE-44F1-8516-A9181482A6E1}">
      <dgm:prSet/>
      <dgm:spPr/>
      <dgm:t>
        <a:bodyPr/>
        <a:lstStyle/>
        <a:p>
          <a:endParaRPr lang="pt-PT"/>
        </a:p>
      </dgm:t>
    </dgm:pt>
    <dgm:pt modelId="{38372767-A7A1-45A8-934B-02540573D789}" type="sibTrans" cxnId="{983C215F-47AE-44F1-8516-A9181482A6E1}">
      <dgm:prSet/>
      <dgm:spPr/>
      <dgm:t>
        <a:bodyPr/>
        <a:lstStyle/>
        <a:p>
          <a:endParaRPr lang="pt-PT"/>
        </a:p>
      </dgm:t>
    </dgm:pt>
    <dgm:pt modelId="{2945E898-714C-4351-92B8-4FC113592C80}">
      <dgm:prSet custT="1"/>
      <dgm:spPr/>
      <dgm:t>
        <a:bodyPr/>
        <a:lstStyle/>
        <a:p>
          <a:r>
            <a:rPr lang="en-US" sz="1400" dirty="0"/>
            <a:t> </a:t>
          </a:r>
          <a:r>
            <a:rPr lang="en-US" sz="1600" dirty="0"/>
            <a:t>is intended for all teaching and training institutions in Europe</a:t>
          </a:r>
          <a:endParaRPr lang="pt-PT" sz="1400" dirty="0"/>
        </a:p>
      </dgm:t>
    </dgm:pt>
    <dgm:pt modelId="{37C1BD0B-8F5D-46C4-B37B-A8FC83784365}" type="parTrans" cxnId="{BEEB487F-7A3E-4AF3-A169-8DDE51D817E1}">
      <dgm:prSet/>
      <dgm:spPr/>
      <dgm:t>
        <a:bodyPr/>
        <a:lstStyle/>
        <a:p>
          <a:endParaRPr lang="pt-PT"/>
        </a:p>
      </dgm:t>
    </dgm:pt>
    <dgm:pt modelId="{0AB03878-5654-4097-83C2-737B73F52391}" type="sibTrans" cxnId="{BEEB487F-7A3E-4AF3-A169-8DDE51D817E1}">
      <dgm:prSet/>
      <dgm:spPr/>
      <dgm:t>
        <a:bodyPr/>
        <a:lstStyle/>
        <a:p>
          <a:endParaRPr lang="pt-PT"/>
        </a:p>
      </dgm:t>
    </dgm:pt>
    <dgm:pt modelId="{21EB2C7C-C62E-4F0E-B094-42F344EECF7D}" type="pres">
      <dgm:prSet presAssocID="{31ED4BCC-333F-4CDD-9E05-C33D9003A01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5EC2D9A-843C-4E1D-AF58-E0FAE3874354}" type="pres">
      <dgm:prSet presAssocID="{693770F6-F134-461A-8CCD-E40BB60411E7}" presName="centerShape" presStyleLbl="node0" presStyleIdx="0" presStyleCnt="1" custScaleX="79993" custScaleY="91615"/>
      <dgm:spPr/>
    </dgm:pt>
    <dgm:pt modelId="{ED40482F-8D84-47FC-975F-BB7A95D786E2}" type="pres">
      <dgm:prSet presAssocID="{2945E898-714C-4351-92B8-4FC113592C80}" presName="node" presStyleLbl="node1" presStyleIdx="0" presStyleCnt="4" custScaleX="130011" custScaleY="148395">
        <dgm:presLayoutVars>
          <dgm:bulletEnabled val="1"/>
        </dgm:presLayoutVars>
      </dgm:prSet>
      <dgm:spPr/>
    </dgm:pt>
    <dgm:pt modelId="{9794C6F6-414E-40B4-AE1C-5CC7F4001236}" type="pres">
      <dgm:prSet presAssocID="{2945E898-714C-4351-92B8-4FC113592C80}" presName="dummy" presStyleCnt="0"/>
      <dgm:spPr/>
    </dgm:pt>
    <dgm:pt modelId="{4AC50DE5-E91B-41E8-9BD6-47BB0008FC9D}" type="pres">
      <dgm:prSet presAssocID="{0AB03878-5654-4097-83C2-737B73F52391}" presName="sibTrans" presStyleLbl="sibTrans2D1" presStyleIdx="0" presStyleCnt="4"/>
      <dgm:spPr/>
    </dgm:pt>
    <dgm:pt modelId="{FBB9B58A-D549-4B99-B2BA-9832007F5AD8}" type="pres">
      <dgm:prSet presAssocID="{7A0BEBCE-50E6-4179-830B-5D65AE20FE51}" presName="node" presStyleLbl="node1" presStyleIdx="1" presStyleCnt="4" custScaleX="132559" custScaleY="157169">
        <dgm:presLayoutVars>
          <dgm:bulletEnabled val="1"/>
        </dgm:presLayoutVars>
      </dgm:prSet>
      <dgm:spPr/>
    </dgm:pt>
    <dgm:pt modelId="{73640F2D-B123-4DBC-9BBC-1764F987CFC0}" type="pres">
      <dgm:prSet presAssocID="{7A0BEBCE-50E6-4179-830B-5D65AE20FE51}" presName="dummy" presStyleCnt="0"/>
      <dgm:spPr/>
    </dgm:pt>
    <dgm:pt modelId="{3EB3E714-A183-4205-9D8D-34FFF4440AE1}" type="pres">
      <dgm:prSet presAssocID="{9F9FE85F-A7BC-4F7C-A2D5-5BF020BC0B57}" presName="sibTrans" presStyleLbl="sibTrans2D1" presStyleIdx="1" presStyleCnt="4"/>
      <dgm:spPr/>
    </dgm:pt>
    <dgm:pt modelId="{EA7954EC-322B-4032-BE09-DFAA051877A7}" type="pres">
      <dgm:prSet presAssocID="{C9975807-60AF-435E-BECF-594BF193C51B}" presName="node" presStyleLbl="node1" presStyleIdx="2" presStyleCnt="4" custScaleX="127494" custScaleY="137803" custRadScaleRad="88829" custRadScaleInc="-13343">
        <dgm:presLayoutVars>
          <dgm:bulletEnabled val="1"/>
        </dgm:presLayoutVars>
      </dgm:prSet>
      <dgm:spPr/>
    </dgm:pt>
    <dgm:pt modelId="{B53A4780-BCD1-4462-B93B-1C500B1AC7EC}" type="pres">
      <dgm:prSet presAssocID="{C9975807-60AF-435E-BECF-594BF193C51B}" presName="dummy" presStyleCnt="0"/>
      <dgm:spPr/>
    </dgm:pt>
    <dgm:pt modelId="{066CAECF-494E-44E2-8142-9DD430490908}" type="pres">
      <dgm:prSet presAssocID="{B4649E3F-A6EB-4C8B-87D3-EB988356B331}" presName="sibTrans" presStyleLbl="sibTrans2D1" presStyleIdx="2" presStyleCnt="4"/>
      <dgm:spPr/>
    </dgm:pt>
    <dgm:pt modelId="{71BC0662-AA80-4645-A6FD-4AF313C6268A}" type="pres">
      <dgm:prSet presAssocID="{531D43AD-F616-48B6-9E53-6CF7CD82F92C}" presName="node" presStyleLbl="node1" presStyleIdx="3" presStyleCnt="4" custScaleX="151284" custScaleY="161825">
        <dgm:presLayoutVars>
          <dgm:bulletEnabled val="1"/>
        </dgm:presLayoutVars>
      </dgm:prSet>
      <dgm:spPr/>
    </dgm:pt>
    <dgm:pt modelId="{D232EF95-5D9A-42AF-8163-CF1C25028AAC}" type="pres">
      <dgm:prSet presAssocID="{531D43AD-F616-48B6-9E53-6CF7CD82F92C}" presName="dummy" presStyleCnt="0"/>
      <dgm:spPr/>
    </dgm:pt>
    <dgm:pt modelId="{656B5C66-73D2-437C-A245-D1A7A89EEF1D}" type="pres">
      <dgm:prSet presAssocID="{38372767-A7A1-45A8-934B-02540573D789}" presName="sibTrans" presStyleLbl="sibTrans2D1" presStyleIdx="3" presStyleCnt="4"/>
      <dgm:spPr/>
    </dgm:pt>
  </dgm:ptLst>
  <dgm:cxnLst>
    <dgm:cxn modelId="{BEEB487F-7A3E-4AF3-A169-8DDE51D817E1}" srcId="{693770F6-F134-461A-8CCD-E40BB60411E7}" destId="{2945E898-714C-4351-92B8-4FC113592C80}" srcOrd="0" destOrd="0" parTransId="{37C1BD0B-8F5D-46C4-B37B-A8FC83784365}" sibTransId="{0AB03878-5654-4097-83C2-737B73F52391}"/>
    <dgm:cxn modelId="{DE31E6F0-4BBD-4938-94C1-AFDA3D819ED5}" type="presOf" srcId="{2945E898-714C-4351-92B8-4FC113592C80}" destId="{ED40482F-8D84-47FC-975F-BB7A95D786E2}" srcOrd="0" destOrd="0" presId="urn:microsoft.com/office/officeart/2005/8/layout/radial6"/>
    <dgm:cxn modelId="{4D7571FD-94DD-45A2-96BC-CAD44730AE6B}" type="presOf" srcId="{38372767-A7A1-45A8-934B-02540573D789}" destId="{656B5C66-73D2-437C-A245-D1A7A89EEF1D}" srcOrd="0" destOrd="0" presId="urn:microsoft.com/office/officeart/2005/8/layout/radial6"/>
    <dgm:cxn modelId="{B103D752-6D41-4BD2-B1E1-A6CA53F9C023}" type="presOf" srcId="{0AB03878-5654-4097-83C2-737B73F52391}" destId="{4AC50DE5-E91B-41E8-9BD6-47BB0008FC9D}" srcOrd="0" destOrd="0" presId="urn:microsoft.com/office/officeart/2005/8/layout/radial6"/>
    <dgm:cxn modelId="{3BD1C8B2-3C02-4231-BF7C-48F036E3B7EE}" type="presOf" srcId="{C9975807-60AF-435E-BECF-594BF193C51B}" destId="{EA7954EC-322B-4032-BE09-DFAA051877A7}" srcOrd="0" destOrd="0" presId="urn:microsoft.com/office/officeart/2005/8/layout/radial6"/>
    <dgm:cxn modelId="{39607365-680A-4F6D-B82A-4E52CDCD42B8}" type="presOf" srcId="{31ED4BCC-333F-4CDD-9E05-C33D9003A01E}" destId="{21EB2C7C-C62E-4F0E-B094-42F344EECF7D}" srcOrd="0" destOrd="0" presId="urn:microsoft.com/office/officeart/2005/8/layout/radial6"/>
    <dgm:cxn modelId="{5DA0253F-F08A-4E01-8D86-9B4199362F50}" srcId="{31ED4BCC-333F-4CDD-9E05-C33D9003A01E}" destId="{693770F6-F134-461A-8CCD-E40BB60411E7}" srcOrd="0" destOrd="0" parTransId="{0A273B3E-2D97-49F4-B264-E936CF909D6C}" sibTransId="{74B0F9BA-811E-4D41-B133-94F3BAAF4F69}"/>
    <dgm:cxn modelId="{CA2F0ADB-581A-42F8-A723-448F04171938}" type="presOf" srcId="{9F9FE85F-A7BC-4F7C-A2D5-5BF020BC0B57}" destId="{3EB3E714-A183-4205-9D8D-34FFF4440AE1}" srcOrd="0" destOrd="0" presId="urn:microsoft.com/office/officeart/2005/8/layout/radial6"/>
    <dgm:cxn modelId="{94992E7E-61F1-4CEC-A39E-8AEFA9534811}" srcId="{693770F6-F134-461A-8CCD-E40BB60411E7}" destId="{C9975807-60AF-435E-BECF-594BF193C51B}" srcOrd="2" destOrd="0" parTransId="{DB5EE54F-48E9-4A17-B543-9C2FDA3AB248}" sibTransId="{B4649E3F-A6EB-4C8B-87D3-EB988356B331}"/>
    <dgm:cxn modelId="{65051ADA-EBBF-4B43-A99E-B71EE9207AE4}" type="presOf" srcId="{531D43AD-F616-48B6-9E53-6CF7CD82F92C}" destId="{71BC0662-AA80-4645-A6FD-4AF313C6268A}" srcOrd="0" destOrd="0" presId="urn:microsoft.com/office/officeart/2005/8/layout/radial6"/>
    <dgm:cxn modelId="{10603C68-F2DB-4256-95C1-6E9859599683}" type="presOf" srcId="{693770F6-F134-461A-8CCD-E40BB60411E7}" destId="{D5EC2D9A-843C-4E1D-AF58-E0FAE3874354}" srcOrd="0" destOrd="0" presId="urn:microsoft.com/office/officeart/2005/8/layout/radial6"/>
    <dgm:cxn modelId="{46226384-8C1D-4E7C-9952-4E2D06FEC6DE}" type="presOf" srcId="{B4649E3F-A6EB-4C8B-87D3-EB988356B331}" destId="{066CAECF-494E-44E2-8142-9DD430490908}" srcOrd="0" destOrd="0" presId="urn:microsoft.com/office/officeart/2005/8/layout/radial6"/>
    <dgm:cxn modelId="{D0E372ED-ACC3-4EA6-81F9-F31A45093DB9}" srcId="{693770F6-F134-461A-8CCD-E40BB60411E7}" destId="{7A0BEBCE-50E6-4179-830B-5D65AE20FE51}" srcOrd="1" destOrd="0" parTransId="{F4751F33-BFAE-434C-9102-3662959ACCE3}" sibTransId="{9F9FE85F-A7BC-4F7C-A2D5-5BF020BC0B57}"/>
    <dgm:cxn modelId="{06FFE0F1-DDEA-4782-87A9-22DA5EA15E5F}" type="presOf" srcId="{7A0BEBCE-50E6-4179-830B-5D65AE20FE51}" destId="{FBB9B58A-D549-4B99-B2BA-9832007F5AD8}" srcOrd="0" destOrd="0" presId="urn:microsoft.com/office/officeart/2005/8/layout/radial6"/>
    <dgm:cxn modelId="{983C215F-47AE-44F1-8516-A9181482A6E1}" srcId="{693770F6-F134-461A-8CCD-E40BB60411E7}" destId="{531D43AD-F616-48B6-9E53-6CF7CD82F92C}" srcOrd="3" destOrd="0" parTransId="{D468A1F6-07FC-443A-BA8D-7D11CEAD4465}" sibTransId="{38372767-A7A1-45A8-934B-02540573D789}"/>
    <dgm:cxn modelId="{E41E44C2-5C79-4EA7-A579-2CAB8561A9C4}" type="presParOf" srcId="{21EB2C7C-C62E-4F0E-B094-42F344EECF7D}" destId="{D5EC2D9A-843C-4E1D-AF58-E0FAE3874354}" srcOrd="0" destOrd="0" presId="urn:microsoft.com/office/officeart/2005/8/layout/radial6"/>
    <dgm:cxn modelId="{AC403B36-CD73-45D8-896D-D7A0F3EA0A61}" type="presParOf" srcId="{21EB2C7C-C62E-4F0E-B094-42F344EECF7D}" destId="{ED40482F-8D84-47FC-975F-BB7A95D786E2}" srcOrd="1" destOrd="0" presId="urn:microsoft.com/office/officeart/2005/8/layout/radial6"/>
    <dgm:cxn modelId="{47043142-54AB-42E4-BEF3-91F2DA49AAFA}" type="presParOf" srcId="{21EB2C7C-C62E-4F0E-B094-42F344EECF7D}" destId="{9794C6F6-414E-40B4-AE1C-5CC7F4001236}" srcOrd="2" destOrd="0" presId="urn:microsoft.com/office/officeart/2005/8/layout/radial6"/>
    <dgm:cxn modelId="{4E2EA620-8EE3-4460-A355-66BA48D679AF}" type="presParOf" srcId="{21EB2C7C-C62E-4F0E-B094-42F344EECF7D}" destId="{4AC50DE5-E91B-41E8-9BD6-47BB0008FC9D}" srcOrd="3" destOrd="0" presId="urn:microsoft.com/office/officeart/2005/8/layout/radial6"/>
    <dgm:cxn modelId="{F71D0D49-0C32-4828-A233-CE0C05EB3724}" type="presParOf" srcId="{21EB2C7C-C62E-4F0E-B094-42F344EECF7D}" destId="{FBB9B58A-D549-4B99-B2BA-9832007F5AD8}" srcOrd="4" destOrd="0" presId="urn:microsoft.com/office/officeart/2005/8/layout/radial6"/>
    <dgm:cxn modelId="{14060E6B-8586-4608-BC30-2D47BAB5147A}" type="presParOf" srcId="{21EB2C7C-C62E-4F0E-B094-42F344EECF7D}" destId="{73640F2D-B123-4DBC-9BBC-1764F987CFC0}" srcOrd="5" destOrd="0" presId="urn:microsoft.com/office/officeart/2005/8/layout/radial6"/>
    <dgm:cxn modelId="{656871D9-E247-4051-BB8C-A2271F429BCF}" type="presParOf" srcId="{21EB2C7C-C62E-4F0E-B094-42F344EECF7D}" destId="{3EB3E714-A183-4205-9D8D-34FFF4440AE1}" srcOrd="6" destOrd="0" presId="urn:microsoft.com/office/officeart/2005/8/layout/radial6"/>
    <dgm:cxn modelId="{B58C6976-3C01-4A38-8FE3-20941BCC77B3}" type="presParOf" srcId="{21EB2C7C-C62E-4F0E-B094-42F344EECF7D}" destId="{EA7954EC-322B-4032-BE09-DFAA051877A7}" srcOrd="7" destOrd="0" presId="urn:microsoft.com/office/officeart/2005/8/layout/radial6"/>
    <dgm:cxn modelId="{8370FE32-BE7E-4208-9006-844C76D8AC59}" type="presParOf" srcId="{21EB2C7C-C62E-4F0E-B094-42F344EECF7D}" destId="{B53A4780-BCD1-4462-B93B-1C500B1AC7EC}" srcOrd="8" destOrd="0" presId="urn:microsoft.com/office/officeart/2005/8/layout/radial6"/>
    <dgm:cxn modelId="{2EEB19FF-8955-49F3-AA8A-8AE30F425344}" type="presParOf" srcId="{21EB2C7C-C62E-4F0E-B094-42F344EECF7D}" destId="{066CAECF-494E-44E2-8142-9DD430490908}" srcOrd="9" destOrd="0" presId="urn:microsoft.com/office/officeart/2005/8/layout/radial6"/>
    <dgm:cxn modelId="{BAB88F1D-0D9A-40AF-914E-AAB505600276}" type="presParOf" srcId="{21EB2C7C-C62E-4F0E-B094-42F344EECF7D}" destId="{71BC0662-AA80-4645-A6FD-4AF313C6268A}" srcOrd="10" destOrd="0" presId="urn:microsoft.com/office/officeart/2005/8/layout/radial6"/>
    <dgm:cxn modelId="{11F94B63-DFFF-4F7D-A078-DF223ADAC537}" type="presParOf" srcId="{21EB2C7C-C62E-4F0E-B094-42F344EECF7D}" destId="{D232EF95-5D9A-42AF-8163-CF1C25028AAC}" srcOrd="11" destOrd="0" presId="urn:microsoft.com/office/officeart/2005/8/layout/radial6"/>
    <dgm:cxn modelId="{E76DD275-C59D-496C-BA72-63841490A71E}" type="presParOf" srcId="{21EB2C7C-C62E-4F0E-B094-42F344EECF7D}" destId="{656B5C66-73D2-437C-A245-D1A7A89EEF1D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D81157B-35C9-4D07-AD48-E09ED83535B8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513BEDCA-2575-4FB0-80D6-2A946E3A1B53}">
      <dgm:prSet phldrT="[Texto]" custT="1"/>
      <dgm:spPr/>
      <dgm:t>
        <a:bodyPr/>
        <a:lstStyle/>
        <a:p>
          <a:r>
            <a:rPr lang="pt-PT" sz="2400" dirty="0"/>
            <a:t>Project leader + self-</a:t>
          </a:r>
          <a:r>
            <a:rPr lang="pt-PT" sz="2400" dirty="0" err="1"/>
            <a:t>assessment</a:t>
          </a:r>
          <a:r>
            <a:rPr lang="pt-PT" sz="2400" dirty="0"/>
            <a:t> </a:t>
          </a:r>
          <a:r>
            <a:rPr lang="pt-PT" sz="2400" dirty="0" err="1"/>
            <a:t>group</a:t>
          </a:r>
          <a:endParaRPr lang="pt-PT" sz="2400" dirty="0"/>
        </a:p>
      </dgm:t>
    </dgm:pt>
    <dgm:pt modelId="{5B5BE7A3-63EB-4383-BE03-9DBF16AED410}" type="parTrans" cxnId="{F35E80E2-E7E5-444E-87B4-297A4D3C15B6}">
      <dgm:prSet/>
      <dgm:spPr/>
      <dgm:t>
        <a:bodyPr/>
        <a:lstStyle/>
        <a:p>
          <a:endParaRPr lang="pt-PT"/>
        </a:p>
      </dgm:t>
    </dgm:pt>
    <dgm:pt modelId="{C24202D2-CA12-45DE-A57F-D927149D035B}" type="sibTrans" cxnId="{F35E80E2-E7E5-444E-87B4-297A4D3C15B6}">
      <dgm:prSet/>
      <dgm:spPr/>
      <dgm:t>
        <a:bodyPr/>
        <a:lstStyle/>
        <a:p>
          <a:endParaRPr lang="pt-PT"/>
        </a:p>
      </dgm:t>
    </dgm:pt>
    <dgm:pt modelId="{3900B11A-7B01-49B6-879E-43326181944B}">
      <dgm:prSet phldrT="[Texto]"/>
      <dgm:spPr/>
      <dgm:t>
        <a:bodyPr/>
        <a:lstStyle/>
        <a:p>
          <a:r>
            <a:rPr lang="pt-PT" dirty="0" err="1"/>
            <a:t>Communicate</a:t>
          </a:r>
          <a:r>
            <a:rPr lang="pt-PT" dirty="0"/>
            <a:t> </a:t>
          </a:r>
          <a:r>
            <a:rPr lang="pt-PT" dirty="0" err="1"/>
            <a:t>the</a:t>
          </a:r>
          <a:r>
            <a:rPr lang="pt-PT" dirty="0"/>
            <a:t> </a:t>
          </a:r>
          <a:r>
            <a:rPr lang="pt-PT" dirty="0" err="1"/>
            <a:t>project</a:t>
          </a:r>
          <a:r>
            <a:rPr lang="pt-PT" dirty="0"/>
            <a:t> to </a:t>
          </a:r>
          <a:r>
            <a:rPr lang="pt-PT" dirty="0" err="1"/>
            <a:t>the</a:t>
          </a:r>
          <a:r>
            <a:rPr lang="pt-PT" dirty="0"/>
            <a:t> </a:t>
          </a:r>
          <a:r>
            <a:rPr lang="pt-PT" dirty="0" err="1"/>
            <a:t>actors</a:t>
          </a:r>
          <a:endParaRPr lang="pt-PT" dirty="0"/>
        </a:p>
      </dgm:t>
    </dgm:pt>
    <dgm:pt modelId="{59A6911F-7311-44C2-A8B5-DE7040C0016A}" type="parTrans" cxnId="{7EA60E20-4F75-413C-A8BD-E4E60BDF0F88}">
      <dgm:prSet/>
      <dgm:spPr/>
      <dgm:t>
        <a:bodyPr/>
        <a:lstStyle/>
        <a:p>
          <a:endParaRPr lang="pt-PT"/>
        </a:p>
      </dgm:t>
    </dgm:pt>
    <dgm:pt modelId="{3BA2BBD3-3BDF-4B51-AAC9-6F1F13D6A8A5}" type="sibTrans" cxnId="{7EA60E20-4F75-413C-A8BD-E4E60BDF0F88}">
      <dgm:prSet/>
      <dgm:spPr/>
      <dgm:t>
        <a:bodyPr/>
        <a:lstStyle/>
        <a:p>
          <a:endParaRPr lang="pt-PT"/>
        </a:p>
      </dgm:t>
    </dgm:pt>
    <dgm:pt modelId="{34622BBC-667B-44B4-B49B-44B67E024D0F}">
      <dgm:prSet phldrT="[Texto]"/>
      <dgm:spPr/>
      <dgm:t>
        <a:bodyPr/>
        <a:lstStyle/>
        <a:p>
          <a:r>
            <a:rPr lang="pt-PT" dirty="0" err="1"/>
            <a:t>Provide</a:t>
          </a:r>
          <a:r>
            <a:rPr lang="pt-PT" dirty="0"/>
            <a:t>/</a:t>
          </a:r>
          <a:r>
            <a:rPr lang="pt-PT" dirty="0" err="1"/>
            <a:t>get</a:t>
          </a:r>
          <a:r>
            <a:rPr lang="pt-PT" dirty="0"/>
            <a:t> training for </a:t>
          </a:r>
          <a:r>
            <a:rPr lang="pt-PT" dirty="0" err="1"/>
            <a:t>the</a:t>
          </a:r>
          <a:r>
            <a:rPr lang="pt-PT" dirty="0"/>
            <a:t> </a:t>
          </a:r>
          <a:r>
            <a:rPr lang="pt-PT" dirty="0" err="1"/>
            <a:t>group</a:t>
          </a:r>
          <a:endParaRPr lang="pt-PT" dirty="0"/>
        </a:p>
      </dgm:t>
    </dgm:pt>
    <dgm:pt modelId="{7F4A0767-8009-4116-A84C-F2F6A4781597}" type="parTrans" cxnId="{89575E0B-9102-4EDE-AD35-423818ADDC1E}">
      <dgm:prSet/>
      <dgm:spPr/>
      <dgm:t>
        <a:bodyPr/>
        <a:lstStyle/>
        <a:p>
          <a:endParaRPr lang="pt-PT"/>
        </a:p>
      </dgm:t>
    </dgm:pt>
    <dgm:pt modelId="{75C4CE1A-86AF-4016-B5A6-A9BE4E415E28}" type="sibTrans" cxnId="{89575E0B-9102-4EDE-AD35-423818ADDC1E}">
      <dgm:prSet/>
      <dgm:spPr/>
      <dgm:t>
        <a:bodyPr/>
        <a:lstStyle/>
        <a:p>
          <a:endParaRPr lang="pt-PT"/>
        </a:p>
      </dgm:t>
    </dgm:pt>
    <dgm:pt modelId="{CA92DB8D-8251-4652-A9F4-C5BB095C17CC}">
      <dgm:prSet phldrT="[Texto]"/>
      <dgm:spPr/>
      <dgm:t>
        <a:bodyPr/>
        <a:lstStyle/>
        <a:p>
          <a:r>
            <a:rPr lang="pt-PT" dirty="0" err="1"/>
            <a:t>Undertake</a:t>
          </a:r>
          <a:r>
            <a:rPr lang="pt-PT" dirty="0"/>
            <a:t> </a:t>
          </a:r>
          <a:r>
            <a:rPr lang="pt-PT" dirty="0" err="1"/>
            <a:t>the</a:t>
          </a:r>
          <a:r>
            <a:rPr lang="pt-PT" dirty="0"/>
            <a:t> </a:t>
          </a:r>
          <a:r>
            <a:rPr lang="pt-PT" dirty="0" err="1"/>
            <a:t>sef-assessment</a:t>
          </a:r>
          <a:r>
            <a:rPr lang="pt-PT" dirty="0"/>
            <a:t> </a:t>
          </a:r>
        </a:p>
      </dgm:t>
    </dgm:pt>
    <dgm:pt modelId="{2F806DF7-D4CE-4A04-9CE8-C4BC0F8CB920}" type="parTrans" cxnId="{59095C17-82DF-448B-A6D2-1D9F98DFB22A}">
      <dgm:prSet/>
      <dgm:spPr/>
      <dgm:t>
        <a:bodyPr/>
        <a:lstStyle/>
        <a:p>
          <a:endParaRPr lang="pt-PT"/>
        </a:p>
      </dgm:t>
    </dgm:pt>
    <dgm:pt modelId="{CE2EC6ED-E8F9-4B62-8DCF-54CC3984D8B8}" type="sibTrans" cxnId="{59095C17-82DF-448B-A6D2-1D9F98DFB22A}">
      <dgm:prSet/>
      <dgm:spPr/>
      <dgm:t>
        <a:bodyPr/>
        <a:lstStyle/>
        <a:p>
          <a:endParaRPr lang="pt-PT"/>
        </a:p>
      </dgm:t>
    </dgm:pt>
    <dgm:pt modelId="{4575204E-D930-4B53-90C9-7858DF5667D6}">
      <dgm:prSet/>
      <dgm:spPr/>
      <dgm:t>
        <a:bodyPr/>
        <a:lstStyle/>
        <a:p>
          <a:r>
            <a:rPr lang="pt-PT" dirty="0" err="1"/>
            <a:t>Draw</a:t>
          </a:r>
          <a:r>
            <a:rPr lang="pt-PT" dirty="0"/>
            <a:t> </a:t>
          </a:r>
          <a:r>
            <a:rPr lang="pt-PT" dirty="0" err="1"/>
            <a:t>up</a:t>
          </a:r>
          <a:r>
            <a:rPr lang="pt-PT" dirty="0"/>
            <a:t> a </a:t>
          </a:r>
          <a:r>
            <a:rPr lang="pt-PT" dirty="0" err="1"/>
            <a:t>report</a:t>
          </a:r>
          <a:r>
            <a:rPr lang="pt-PT" dirty="0"/>
            <a:t> </a:t>
          </a:r>
          <a:r>
            <a:rPr lang="pt-PT" dirty="0" err="1"/>
            <a:t>describing</a:t>
          </a:r>
          <a:r>
            <a:rPr lang="pt-PT" dirty="0"/>
            <a:t> </a:t>
          </a:r>
          <a:r>
            <a:rPr lang="pt-PT" dirty="0" err="1"/>
            <a:t>the</a:t>
          </a:r>
          <a:r>
            <a:rPr lang="pt-PT" dirty="0"/>
            <a:t> </a:t>
          </a:r>
          <a:r>
            <a:rPr lang="pt-PT" dirty="0" err="1"/>
            <a:t>results</a:t>
          </a:r>
          <a:r>
            <a:rPr lang="pt-PT" dirty="0"/>
            <a:t> </a:t>
          </a:r>
          <a:r>
            <a:rPr lang="pt-PT" dirty="0" err="1"/>
            <a:t>of</a:t>
          </a:r>
          <a:r>
            <a:rPr lang="pt-PT" dirty="0"/>
            <a:t> </a:t>
          </a:r>
          <a:r>
            <a:rPr lang="pt-PT" dirty="0" err="1"/>
            <a:t>the</a:t>
          </a:r>
          <a:r>
            <a:rPr lang="pt-PT" dirty="0"/>
            <a:t> self-</a:t>
          </a:r>
          <a:r>
            <a:rPr lang="pt-PT" dirty="0" err="1"/>
            <a:t>assessement</a:t>
          </a:r>
          <a:endParaRPr lang="pt-PT" dirty="0"/>
        </a:p>
      </dgm:t>
    </dgm:pt>
    <dgm:pt modelId="{69EA5222-CBA8-4716-94C3-646B3C4B8638}" type="parTrans" cxnId="{2054586E-3023-4EF4-9CB2-85AF9658061B}">
      <dgm:prSet/>
      <dgm:spPr/>
      <dgm:t>
        <a:bodyPr/>
        <a:lstStyle/>
        <a:p>
          <a:endParaRPr lang="pt-PT"/>
        </a:p>
      </dgm:t>
    </dgm:pt>
    <dgm:pt modelId="{7926AFB9-61D4-4581-BDDF-1235D9943123}" type="sibTrans" cxnId="{2054586E-3023-4EF4-9CB2-85AF9658061B}">
      <dgm:prSet/>
      <dgm:spPr/>
      <dgm:t>
        <a:bodyPr/>
        <a:lstStyle/>
        <a:p>
          <a:endParaRPr lang="pt-PT"/>
        </a:p>
      </dgm:t>
    </dgm:pt>
    <dgm:pt modelId="{B3EBC836-83D1-48AC-92A8-08B29696EC68}">
      <dgm:prSet/>
      <dgm:spPr/>
      <dgm:t>
        <a:bodyPr/>
        <a:lstStyle/>
        <a:p>
          <a:r>
            <a:rPr lang="pt-PT" dirty="0" err="1"/>
            <a:t>Draft</a:t>
          </a:r>
          <a:r>
            <a:rPr lang="pt-PT" dirty="0"/>
            <a:t> </a:t>
          </a:r>
          <a:r>
            <a:rPr lang="pt-PT" dirty="0" err="1"/>
            <a:t>an</a:t>
          </a:r>
          <a:r>
            <a:rPr lang="pt-PT" dirty="0"/>
            <a:t> </a:t>
          </a:r>
          <a:r>
            <a:rPr lang="pt-PT" dirty="0" err="1"/>
            <a:t>improvement</a:t>
          </a:r>
          <a:r>
            <a:rPr lang="pt-PT" dirty="0"/>
            <a:t> </a:t>
          </a:r>
          <a:r>
            <a:rPr lang="pt-PT" dirty="0" err="1"/>
            <a:t>plan</a:t>
          </a:r>
          <a:endParaRPr lang="pt-PT" dirty="0"/>
        </a:p>
      </dgm:t>
    </dgm:pt>
    <dgm:pt modelId="{485BE008-4286-4EAC-BC1E-20882659650A}" type="parTrans" cxnId="{248A6B9E-0B7B-424A-A1E6-D81464803439}">
      <dgm:prSet/>
      <dgm:spPr/>
      <dgm:t>
        <a:bodyPr/>
        <a:lstStyle/>
        <a:p>
          <a:endParaRPr lang="pt-PT"/>
        </a:p>
      </dgm:t>
    </dgm:pt>
    <dgm:pt modelId="{03E2ED2E-4C89-46DD-AA75-1AF8C7B95CE3}" type="sibTrans" cxnId="{248A6B9E-0B7B-424A-A1E6-D81464803439}">
      <dgm:prSet/>
      <dgm:spPr/>
      <dgm:t>
        <a:bodyPr/>
        <a:lstStyle/>
        <a:p>
          <a:endParaRPr lang="pt-PT"/>
        </a:p>
      </dgm:t>
    </dgm:pt>
    <dgm:pt modelId="{4C04052A-84AD-4063-A91E-CDD8D9FD49B8}">
      <dgm:prSet/>
      <dgm:spPr/>
      <dgm:t>
        <a:bodyPr/>
        <a:lstStyle/>
        <a:p>
          <a:r>
            <a:rPr lang="pt-PT" dirty="0" err="1"/>
            <a:t>Bringing</a:t>
          </a:r>
          <a:r>
            <a:rPr lang="pt-PT" dirty="0"/>
            <a:t> </a:t>
          </a:r>
          <a:r>
            <a:rPr lang="pt-PT" dirty="0" err="1"/>
            <a:t>together</a:t>
          </a:r>
          <a:r>
            <a:rPr lang="pt-PT" dirty="0"/>
            <a:t> data/</a:t>
          </a:r>
          <a:r>
            <a:rPr lang="pt-PT" dirty="0" err="1"/>
            <a:t>information</a:t>
          </a:r>
          <a:endParaRPr lang="pt-PT" dirty="0"/>
        </a:p>
      </dgm:t>
    </dgm:pt>
    <dgm:pt modelId="{9E718446-23EE-40D9-BE50-8C7D4383A1FA}" type="parTrans" cxnId="{DA280D98-B759-48DE-B22A-2F742EB8F011}">
      <dgm:prSet/>
      <dgm:spPr/>
      <dgm:t>
        <a:bodyPr/>
        <a:lstStyle/>
        <a:p>
          <a:endParaRPr lang="pt-PT"/>
        </a:p>
      </dgm:t>
    </dgm:pt>
    <dgm:pt modelId="{C6F25D9C-D508-486C-9FF5-2BB625FE68C2}" type="sibTrans" cxnId="{DA280D98-B759-48DE-B22A-2F742EB8F011}">
      <dgm:prSet/>
      <dgm:spPr/>
      <dgm:t>
        <a:bodyPr/>
        <a:lstStyle/>
        <a:p>
          <a:endParaRPr lang="pt-PT"/>
        </a:p>
      </dgm:t>
    </dgm:pt>
    <dgm:pt modelId="{8C97D78B-4F73-45FB-8884-CDAB76B57A1D}">
      <dgm:prSet/>
      <dgm:spPr/>
      <dgm:t>
        <a:bodyPr/>
        <a:lstStyle/>
        <a:p>
          <a:r>
            <a:rPr lang="pt-PT" dirty="0" err="1"/>
            <a:t>Using</a:t>
          </a:r>
          <a:r>
            <a:rPr lang="pt-PT" dirty="0"/>
            <a:t> </a:t>
          </a:r>
          <a:r>
            <a:rPr lang="pt-PT" dirty="0" err="1"/>
            <a:t>existing</a:t>
          </a:r>
          <a:r>
            <a:rPr lang="pt-PT" dirty="0"/>
            <a:t> </a:t>
          </a:r>
          <a:r>
            <a:rPr lang="pt-PT" dirty="0" err="1"/>
            <a:t>tools</a:t>
          </a:r>
          <a:r>
            <a:rPr lang="pt-PT" dirty="0"/>
            <a:t> </a:t>
          </a:r>
          <a:r>
            <a:rPr lang="pt-PT" dirty="0" err="1"/>
            <a:t>or</a:t>
          </a:r>
          <a:r>
            <a:rPr lang="pt-PT" dirty="0"/>
            <a:t> </a:t>
          </a:r>
          <a:r>
            <a:rPr lang="pt-PT" dirty="0" err="1"/>
            <a:t>developping</a:t>
          </a:r>
          <a:r>
            <a:rPr lang="pt-PT" dirty="0"/>
            <a:t> </a:t>
          </a:r>
          <a:r>
            <a:rPr lang="pt-PT" dirty="0" err="1"/>
            <a:t>new</a:t>
          </a:r>
          <a:r>
            <a:rPr lang="pt-PT" dirty="0"/>
            <a:t> </a:t>
          </a:r>
          <a:r>
            <a:rPr lang="pt-PT" dirty="0" err="1"/>
            <a:t>ones</a:t>
          </a:r>
          <a:r>
            <a:rPr lang="pt-PT" dirty="0"/>
            <a:t> to </a:t>
          </a:r>
          <a:r>
            <a:rPr lang="pt-PT" dirty="0" err="1"/>
            <a:t>gather</a:t>
          </a:r>
          <a:r>
            <a:rPr lang="pt-PT" dirty="0"/>
            <a:t> data</a:t>
          </a:r>
        </a:p>
      </dgm:t>
    </dgm:pt>
    <dgm:pt modelId="{F1B405F7-8E18-4EF7-8DE9-0B9514987F78}" type="parTrans" cxnId="{4C8D0803-E2F0-4EE5-90DB-95231988F2E7}">
      <dgm:prSet/>
      <dgm:spPr/>
      <dgm:t>
        <a:bodyPr/>
        <a:lstStyle/>
        <a:p>
          <a:endParaRPr lang="pt-PT"/>
        </a:p>
      </dgm:t>
    </dgm:pt>
    <dgm:pt modelId="{37F1F559-23C3-4F87-9268-F0A4D9A1FCD8}" type="sibTrans" cxnId="{4C8D0803-E2F0-4EE5-90DB-95231988F2E7}">
      <dgm:prSet/>
      <dgm:spPr/>
      <dgm:t>
        <a:bodyPr/>
        <a:lstStyle/>
        <a:p>
          <a:endParaRPr lang="pt-PT"/>
        </a:p>
      </dgm:t>
    </dgm:pt>
    <dgm:pt modelId="{2CC13CE5-AB57-4095-A68B-652264BE2CB1}">
      <dgm:prSet/>
      <dgm:spPr/>
      <dgm:t>
        <a:bodyPr/>
        <a:lstStyle/>
        <a:p>
          <a:r>
            <a:rPr lang="pt-PT" dirty="0" err="1"/>
            <a:t>Identifying</a:t>
          </a:r>
          <a:r>
            <a:rPr lang="pt-PT" dirty="0"/>
            <a:t> </a:t>
          </a:r>
          <a:r>
            <a:rPr lang="pt-PT" dirty="0" err="1"/>
            <a:t>relevant</a:t>
          </a:r>
          <a:r>
            <a:rPr lang="pt-PT" dirty="0"/>
            <a:t> </a:t>
          </a:r>
          <a:r>
            <a:rPr lang="pt-PT" dirty="0" err="1"/>
            <a:t>sources</a:t>
          </a:r>
          <a:r>
            <a:rPr lang="pt-PT" dirty="0"/>
            <a:t> </a:t>
          </a:r>
          <a:r>
            <a:rPr lang="pt-PT" dirty="0" err="1"/>
            <a:t>of</a:t>
          </a:r>
          <a:r>
            <a:rPr lang="pt-PT" dirty="0"/>
            <a:t> data/</a:t>
          </a:r>
          <a:r>
            <a:rPr lang="pt-PT" dirty="0" err="1"/>
            <a:t>evidence</a:t>
          </a:r>
          <a:endParaRPr lang="pt-PT" dirty="0"/>
        </a:p>
      </dgm:t>
    </dgm:pt>
    <dgm:pt modelId="{186BDA06-324D-408C-997E-07C453EA90D0}" type="parTrans" cxnId="{4863A24E-7BBD-42DC-9173-ACB6EECA2928}">
      <dgm:prSet/>
      <dgm:spPr/>
      <dgm:t>
        <a:bodyPr/>
        <a:lstStyle/>
        <a:p>
          <a:endParaRPr lang="pt-PT"/>
        </a:p>
      </dgm:t>
    </dgm:pt>
    <dgm:pt modelId="{5114E640-4257-4646-B930-9BED75A13FEE}" type="sibTrans" cxnId="{4863A24E-7BBD-42DC-9173-ACB6EECA2928}">
      <dgm:prSet/>
      <dgm:spPr/>
      <dgm:t>
        <a:bodyPr/>
        <a:lstStyle/>
        <a:p>
          <a:endParaRPr lang="pt-PT"/>
        </a:p>
      </dgm:t>
    </dgm:pt>
    <dgm:pt modelId="{CCF8F241-99C9-4A2B-A590-699DBB799AE2}">
      <dgm:prSet/>
      <dgm:spPr/>
      <dgm:t>
        <a:bodyPr/>
        <a:lstStyle/>
        <a:p>
          <a:r>
            <a:rPr lang="pt-PT" dirty="0" err="1"/>
            <a:t>Seeking</a:t>
          </a:r>
          <a:r>
            <a:rPr lang="pt-PT" dirty="0"/>
            <a:t> </a:t>
          </a:r>
          <a:r>
            <a:rPr lang="pt-PT" dirty="0" err="1"/>
            <a:t>different</a:t>
          </a:r>
          <a:r>
            <a:rPr lang="pt-PT" dirty="0"/>
            <a:t> perspectives</a:t>
          </a:r>
        </a:p>
      </dgm:t>
    </dgm:pt>
    <dgm:pt modelId="{25E34C29-A888-4436-8795-4048DAD5BA21}" type="parTrans" cxnId="{9D6F227B-5730-4824-9D99-D739131438C5}">
      <dgm:prSet/>
      <dgm:spPr/>
      <dgm:t>
        <a:bodyPr/>
        <a:lstStyle/>
        <a:p>
          <a:endParaRPr lang="pt-PT"/>
        </a:p>
      </dgm:t>
    </dgm:pt>
    <dgm:pt modelId="{70FA0EE1-5A24-43BD-A2E0-31A743A4314E}" type="sibTrans" cxnId="{9D6F227B-5730-4824-9D99-D739131438C5}">
      <dgm:prSet/>
      <dgm:spPr/>
      <dgm:t>
        <a:bodyPr/>
        <a:lstStyle/>
        <a:p>
          <a:endParaRPr lang="pt-PT"/>
        </a:p>
      </dgm:t>
    </dgm:pt>
    <dgm:pt modelId="{3149233D-8184-4EE5-912F-DC3E2BE8476E}">
      <dgm:prSet/>
      <dgm:spPr/>
      <dgm:t>
        <a:bodyPr/>
        <a:lstStyle/>
        <a:p>
          <a:r>
            <a:rPr lang="pt-PT" dirty="0" err="1"/>
            <a:t>Processing</a:t>
          </a:r>
          <a:r>
            <a:rPr lang="pt-PT" dirty="0"/>
            <a:t> data </a:t>
          </a:r>
          <a:r>
            <a:rPr lang="pt-PT" dirty="0" err="1"/>
            <a:t>and</a:t>
          </a:r>
          <a:r>
            <a:rPr lang="pt-PT" dirty="0"/>
            <a:t> </a:t>
          </a:r>
          <a:r>
            <a:rPr lang="pt-PT" dirty="0" err="1"/>
            <a:t>information</a:t>
          </a:r>
          <a:endParaRPr lang="pt-PT" dirty="0"/>
        </a:p>
      </dgm:t>
    </dgm:pt>
    <dgm:pt modelId="{68310882-737D-43BC-80D9-734C74202351}" type="parTrans" cxnId="{475090EC-8AD6-4DF5-837D-9DA428BFAD08}">
      <dgm:prSet/>
      <dgm:spPr/>
      <dgm:t>
        <a:bodyPr/>
        <a:lstStyle/>
        <a:p>
          <a:endParaRPr lang="pt-PT"/>
        </a:p>
      </dgm:t>
    </dgm:pt>
    <dgm:pt modelId="{19F316D4-7AA6-465A-9762-740EC420D729}" type="sibTrans" cxnId="{475090EC-8AD6-4DF5-837D-9DA428BFAD08}">
      <dgm:prSet/>
      <dgm:spPr/>
      <dgm:t>
        <a:bodyPr/>
        <a:lstStyle/>
        <a:p>
          <a:endParaRPr lang="pt-PT"/>
        </a:p>
      </dgm:t>
    </dgm:pt>
    <dgm:pt modelId="{675E1AAC-A2D3-41CB-8D83-F16B5DA8D266}" type="pres">
      <dgm:prSet presAssocID="{AD81157B-35C9-4D07-AD48-E09ED83535B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C5E3350-26FB-4399-9C31-C0D2D08902DC}" type="pres">
      <dgm:prSet presAssocID="{513BEDCA-2575-4FB0-80D6-2A946E3A1B53}" presName="root1" presStyleCnt="0"/>
      <dgm:spPr/>
    </dgm:pt>
    <dgm:pt modelId="{D65EF518-4413-4B0D-A6A4-1D902C5D622F}" type="pres">
      <dgm:prSet presAssocID="{513BEDCA-2575-4FB0-80D6-2A946E3A1B53}" presName="LevelOneTextNode" presStyleLbl="node0" presStyleIdx="0" presStyleCnt="1" custLinFactX="-100000" custLinFactNeighborX="-196516" custLinFactNeighborY="-268">
        <dgm:presLayoutVars>
          <dgm:chPref val="3"/>
        </dgm:presLayoutVars>
      </dgm:prSet>
      <dgm:spPr/>
    </dgm:pt>
    <dgm:pt modelId="{A4CCBCFB-86CC-48AD-B5B4-4DD0F5614FC0}" type="pres">
      <dgm:prSet presAssocID="{513BEDCA-2575-4FB0-80D6-2A946E3A1B53}" presName="level2hierChild" presStyleCnt="0"/>
      <dgm:spPr/>
    </dgm:pt>
    <dgm:pt modelId="{88F5BC13-1721-40AF-9122-4F4567644DF9}" type="pres">
      <dgm:prSet presAssocID="{59A6911F-7311-44C2-A8B5-DE7040C0016A}" presName="conn2-1" presStyleLbl="parChTrans1D2" presStyleIdx="0" presStyleCnt="5"/>
      <dgm:spPr/>
    </dgm:pt>
    <dgm:pt modelId="{54D33598-2850-4859-8A88-B935FA8004AC}" type="pres">
      <dgm:prSet presAssocID="{59A6911F-7311-44C2-A8B5-DE7040C0016A}" presName="connTx" presStyleLbl="parChTrans1D2" presStyleIdx="0" presStyleCnt="5"/>
      <dgm:spPr/>
    </dgm:pt>
    <dgm:pt modelId="{6717FB9B-AC14-43F5-8269-E748C86B85F4}" type="pres">
      <dgm:prSet presAssocID="{3900B11A-7B01-49B6-879E-43326181944B}" presName="root2" presStyleCnt="0"/>
      <dgm:spPr/>
    </dgm:pt>
    <dgm:pt modelId="{C29267D0-E9EC-49F2-B81E-DB6F357B1542}" type="pres">
      <dgm:prSet presAssocID="{3900B11A-7B01-49B6-879E-43326181944B}" presName="LevelTwoTextNode" presStyleLbl="node2" presStyleIdx="0" presStyleCnt="5" custScaleX="159741">
        <dgm:presLayoutVars>
          <dgm:chPref val="3"/>
        </dgm:presLayoutVars>
      </dgm:prSet>
      <dgm:spPr/>
    </dgm:pt>
    <dgm:pt modelId="{4BEA58D7-6D75-4EED-BE35-0259B9B2979D}" type="pres">
      <dgm:prSet presAssocID="{3900B11A-7B01-49B6-879E-43326181944B}" presName="level3hierChild" presStyleCnt="0"/>
      <dgm:spPr/>
    </dgm:pt>
    <dgm:pt modelId="{045C2360-D2F6-4878-AA70-A31D27BC4107}" type="pres">
      <dgm:prSet presAssocID="{7F4A0767-8009-4116-A84C-F2F6A4781597}" presName="conn2-1" presStyleLbl="parChTrans1D2" presStyleIdx="1" presStyleCnt="5"/>
      <dgm:spPr/>
    </dgm:pt>
    <dgm:pt modelId="{F1B7C010-C1FC-4B47-89E4-87A49800AD40}" type="pres">
      <dgm:prSet presAssocID="{7F4A0767-8009-4116-A84C-F2F6A4781597}" presName="connTx" presStyleLbl="parChTrans1D2" presStyleIdx="1" presStyleCnt="5"/>
      <dgm:spPr/>
    </dgm:pt>
    <dgm:pt modelId="{C780EB9E-9E91-41C5-B7D5-88BA0D4C24FE}" type="pres">
      <dgm:prSet presAssocID="{34622BBC-667B-44B4-B49B-44B67E024D0F}" presName="root2" presStyleCnt="0"/>
      <dgm:spPr/>
    </dgm:pt>
    <dgm:pt modelId="{47E34971-28F7-4D3A-A732-22A78DAC38BC}" type="pres">
      <dgm:prSet presAssocID="{34622BBC-667B-44B4-B49B-44B67E024D0F}" presName="LevelTwoTextNode" presStyleLbl="node2" presStyleIdx="1" presStyleCnt="5" custScaleX="157923">
        <dgm:presLayoutVars>
          <dgm:chPref val="3"/>
        </dgm:presLayoutVars>
      </dgm:prSet>
      <dgm:spPr/>
    </dgm:pt>
    <dgm:pt modelId="{644C3256-B06C-49A6-A9D3-5F71F28E9F03}" type="pres">
      <dgm:prSet presAssocID="{34622BBC-667B-44B4-B49B-44B67E024D0F}" presName="level3hierChild" presStyleCnt="0"/>
      <dgm:spPr/>
    </dgm:pt>
    <dgm:pt modelId="{BA187F8B-8309-4A46-82DA-34893732B205}" type="pres">
      <dgm:prSet presAssocID="{2F806DF7-D4CE-4A04-9CE8-C4BC0F8CB920}" presName="conn2-1" presStyleLbl="parChTrans1D2" presStyleIdx="2" presStyleCnt="5"/>
      <dgm:spPr/>
    </dgm:pt>
    <dgm:pt modelId="{CF6871A5-DD05-417C-ABE1-82547C1C6563}" type="pres">
      <dgm:prSet presAssocID="{2F806DF7-D4CE-4A04-9CE8-C4BC0F8CB920}" presName="connTx" presStyleLbl="parChTrans1D2" presStyleIdx="2" presStyleCnt="5"/>
      <dgm:spPr/>
    </dgm:pt>
    <dgm:pt modelId="{E1D97DC3-1DCA-410E-993A-FB6D481E6892}" type="pres">
      <dgm:prSet presAssocID="{CA92DB8D-8251-4652-A9F4-C5BB095C17CC}" presName="root2" presStyleCnt="0"/>
      <dgm:spPr/>
    </dgm:pt>
    <dgm:pt modelId="{30EE8134-0466-48B0-9537-D448AB37DE52}" type="pres">
      <dgm:prSet presAssocID="{CA92DB8D-8251-4652-A9F4-C5BB095C17CC}" presName="LevelTwoTextNode" presStyleLbl="node2" presStyleIdx="2" presStyleCnt="5" custScaleX="156815">
        <dgm:presLayoutVars>
          <dgm:chPref val="3"/>
        </dgm:presLayoutVars>
      </dgm:prSet>
      <dgm:spPr/>
    </dgm:pt>
    <dgm:pt modelId="{67AAC433-B7BE-400B-9468-34E061CC1BB8}" type="pres">
      <dgm:prSet presAssocID="{CA92DB8D-8251-4652-A9F4-C5BB095C17CC}" presName="level3hierChild" presStyleCnt="0"/>
      <dgm:spPr/>
    </dgm:pt>
    <dgm:pt modelId="{CB51A246-CBA7-4A76-A13B-67137E71CA13}" type="pres">
      <dgm:prSet presAssocID="{9E718446-23EE-40D9-BE50-8C7D4383A1FA}" presName="conn2-1" presStyleLbl="parChTrans1D3" presStyleIdx="0" presStyleCnt="5"/>
      <dgm:spPr/>
    </dgm:pt>
    <dgm:pt modelId="{E88652A4-A942-4F7C-A3A5-6DA023F75A16}" type="pres">
      <dgm:prSet presAssocID="{9E718446-23EE-40D9-BE50-8C7D4383A1FA}" presName="connTx" presStyleLbl="parChTrans1D3" presStyleIdx="0" presStyleCnt="5"/>
      <dgm:spPr/>
    </dgm:pt>
    <dgm:pt modelId="{BE1FA19D-0BC5-4B97-A92A-B8D2C6F688EF}" type="pres">
      <dgm:prSet presAssocID="{4C04052A-84AD-4063-A91E-CDD8D9FD49B8}" presName="root2" presStyleCnt="0"/>
      <dgm:spPr/>
    </dgm:pt>
    <dgm:pt modelId="{78BD7DF7-47B4-40DD-89FE-040B65BE973D}" type="pres">
      <dgm:prSet presAssocID="{4C04052A-84AD-4063-A91E-CDD8D9FD49B8}" presName="LevelTwoTextNode" presStyleLbl="node3" presStyleIdx="0" presStyleCnt="5">
        <dgm:presLayoutVars>
          <dgm:chPref val="3"/>
        </dgm:presLayoutVars>
      </dgm:prSet>
      <dgm:spPr/>
    </dgm:pt>
    <dgm:pt modelId="{EF41544E-6844-4FFF-A091-FA64892039AC}" type="pres">
      <dgm:prSet presAssocID="{4C04052A-84AD-4063-A91E-CDD8D9FD49B8}" presName="level3hierChild" presStyleCnt="0"/>
      <dgm:spPr/>
    </dgm:pt>
    <dgm:pt modelId="{D9A63B87-D52E-419D-B2D0-AE4DA6E6039E}" type="pres">
      <dgm:prSet presAssocID="{F1B405F7-8E18-4EF7-8DE9-0B9514987F78}" presName="conn2-1" presStyleLbl="parChTrans1D3" presStyleIdx="1" presStyleCnt="5"/>
      <dgm:spPr/>
    </dgm:pt>
    <dgm:pt modelId="{BF7BBB30-0800-4281-BAA7-2047AEA32067}" type="pres">
      <dgm:prSet presAssocID="{F1B405F7-8E18-4EF7-8DE9-0B9514987F78}" presName="connTx" presStyleLbl="parChTrans1D3" presStyleIdx="1" presStyleCnt="5"/>
      <dgm:spPr/>
    </dgm:pt>
    <dgm:pt modelId="{FA346820-6807-490A-9084-6C9F7C1E93A8}" type="pres">
      <dgm:prSet presAssocID="{8C97D78B-4F73-45FB-8884-CDAB76B57A1D}" presName="root2" presStyleCnt="0"/>
      <dgm:spPr/>
    </dgm:pt>
    <dgm:pt modelId="{D232CACA-A7A7-441F-B947-F003F1F46819}" type="pres">
      <dgm:prSet presAssocID="{8C97D78B-4F73-45FB-8884-CDAB76B57A1D}" presName="LevelTwoTextNode" presStyleLbl="node3" presStyleIdx="1" presStyleCnt="5">
        <dgm:presLayoutVars>
          <dgm:chPref val="3"/>
        </dgm:presLayoutVars>
      </dgm:prSet>
      <dgm:spPr/>
    </dgm:pt>
    <dgm:pt modelId="{817168FC-1420-4C23-A0CE-2A1A8C42A8ED}" type="pres">
      <dgm:prSet presAssocID="{8C97D78B-4F73-45FB-8884-CDAB76B57A1D}" presName="level3hierChild" presStyleCnt="0"/>
      <dgm:spPr/>
    </dgm:pt>
    <dgm:pt modelId="{8EEAEEF3-8943-42A3-8F4B-465DF0CCFE80}" type="pres">
      <dgm:prSet presAssocID="{186BDA06-324D-408C-997E-07C453EA90D0}" presName="conn2-1" presStyleLbl="parChTrans1D3" presStyleIdx="2" presStyleCnt="5"/>
      <dgm:spPr/>
    </dgm:pt>
    <dgm:pt modelId="{8F1E0B23-28E2-4E09-9DF8-C24B3554BAEF}" type="pres">
      <dgm:prSet presAssocID="{186BDA06-324D-408C-997E-07C453EA90D0}" presName="connTx" presStyleLbl="parChTrans1D3" presStyleIdx="2" presStyleCnt="5"/>
      <dgm:spPr/>
    </dgm:pt>
    <dgm:pt modelId="{290E28B0-9291-4DAE-90E9-F8116DFFEAC4}" type="pres">
      <dgm:prSet presAssocID="{2CC13CE5-AB57-4095-A68B-652264BE2CB1}" presName="root2" presStyleCnt="0"/>
      <dgm:spPr/>
    </dgm:pt>
    <dgm:pt modelId="{8151D5D9-2B3F-4224-86FE-7F66EAFB886F}" type="pres">
      <dgm:prSet presAssocID="{2CC13CE5-AB57-4095-A68B-652264BE2CB1}" presName="LevelTwoTextNode" presStyleLbl="node3" presStyleIdx="2" presStyleCnt="5">
        <dgm:presLayoutVars>
          <dgm:chPref val="3"/>
        </dgm:presLayoutVars>
      </dgm:prSet>
      <dgm:spPr/>
    </dgm:pt>
    <dgm:pt modelId="{E6A07CD1-0FA6-4C44-A3D0-2972027969E4}" type="pres">
      <dgm:prSet presAssocID="{2CC13CE5-AB57-4095-A68B-652264BE2CB1}" presName="level3hierChild" presStyleCnt="0"/>
      <dgm:spPr/>
    </dgm:pt>
    <dgm:pt modelId="{E2CBA51B-50F3-4561-A499-3ACD697A2308}" type="pres">
      <dgm:prSet presAssocID="{25E34C29-A888-4436-8795-4048DAD5BA21}" presName="conn2-1" presStyleLbl="parChTrans1D3" presStyleIdx="3" presStyleCnt="5"/>
      <dgm:spPr/>
    </dgm:pt>
    <dgm:pt modelId="{E1FFE7F0-8BE2-479F-9573-CDB7EF968BCD}" type="pres">
      <dgm:prSet presAssocID="{25E34C29-A888-4436-8795-4048DAD5BA21}" presName="connTx" presStyleLbl="parChTrans1D3" presStyleIdx="3" presStyleCnt="5"/>
      <dgm:spPr/>
    </dgm:pt>
    <dgm:pt modelId="{D7DC9F64-AEF9-41A2-B1F4-857F580F50EB}" type="pres">
      <dgm:prSet presAssocID="{CCF8F241-99C9-4A2B-A590-699DBB799AE2}" presName="root2" presStyleCnt="0"/>
      <dgm:spPr/>
    </dgm:pt>
    <dgm:pt modelId="{257011DF-D2F5-4010-B9B4-83E06513949A}" type="pres">
      <dgm:prSet presAssocID="{CCF8F241-99C9-4A2B-A590-699DBB799AE2}" presName="LevelTwoTextNode" presStyleLbl="node3" presStyleIdx="3" presStyleCnt="5">
        <dgm:presLayoutVars>
          <dgm:chPref val="3"/>
        </dgm:presLayoutVars>
      </dgm:prSet>
      <dgm:spPr/>
    </dgm:pt>
    <dgm:pt modelId="{32F97949-42C3-4F81-80AC-43DA3ADA2AF8}" type="pres">
      <dgm:prSet presAssocID="{CCF8F241-99C9-4A2B-A590-699DBB799AE2}" presName="level3hierChild" presStyleCnt="0"/>
      <dgm:spPr/>
    </dgm:pt>
    <dgm:pt modelId="{BC5C0937-2B3A-4DE6-AEEC-A9589E81273C}" type="pres">
      <dgm:prSet presAssocID="{68310882-737D-43BC-80D9-734C74202351}" presName="conn2-1" presStyleLbl="parChTrans1D3" presStyleIdx="4" presStyleCnt="5"/>
      <dgm:spPr/>
    </dgm:pt>
    <dgm:pt modelId="{3E817F41-D729-4AA8-840A-F7EB05912CFE}" type="pres">
      <dgm:prSet presAssocID="{68310882-737D-43BC-80D9-734C74202351}" presName="connTx" presStyleLbl="parChTrans1D3" presStyleIdx="4" presStyleCnt="5"/>
      <dgm:spPr/>
    </dgm:pt>
    <dgm:pt modelId="{6DA644B2-9663-4355-9E48-3F926525D815}" type="pres">
      <dgm:prSet presAssocID="{3149233D-8184-4EE5-912F-DC3E2BE8476E}" presName="root2" presStyleCnt="0"/>
      <dgm:spPr/>
    </dgm:pt>
    <dgm:pt modelId="{8893818A-6049-491C-AE85-764A9E6E3834}" type="pres">
      <dgm:prSet presAssocID="{3149233D-8184-4EE5-912F-DC3E2BE8476E}" presName="LevelTwoTextNode" presStyleLbl="node3" presStyleIdx="4" presStyleCnt="5">
        <dgm:presLayoutVars>
          <dgm:chPref val="3"/>
        </dgm:presLayoutVars>
      </dgm:prSet>
      <dgm:spPr/>
    </dgm:pt>
    <dgm:pt modelId="{1D0E7111-4CFF-4331-BE2F-E4D1EE7DFC70}" type="pres">
      <dgm:prSet presAssocID="{3149233D-8184-4EE5-912F-DC3E2BE8476E}" presName="level3hierChild" presStyleCnt="0"/>
      <dgm:spPr/>
    </dgm:pt>
    <dgm:pt modelId="{73DBDF30-6949-47E1-8446-D886EAC85D05}" type="pres">
      <dgm:prSet presAssocID="{69EA5222-CBA8-4716-94C3-646B3C4B8638}" presName="conn2-1" presStyleLbl="parChTrans1D2" presStyleIdx="3" presStyleCnt="5"/>
      <dgm:spPr/>
    </dgm:pt>
    <dgm:pt modelId="{7B1E9645-83E5-4978-A332-BF1EF9D6B18A}" type="pres">
      <dgm:prSet presAssocID="{69EA5222-CBA8-4716-94C3-646B3C4B8638}" presName="connTx" presStyleLbl="parChTrans1D2" presStyleIdx="3" presStyleCnt="5"/>
      <dgm:spPr/>
    </dgm:pt>
    <dgm:pt modelId="{214B7488-9E3E-4781-8E25-43E629D4701F}" type="pres">
      <dgm:prSet presAssocID="{4575204E-D930-4B53-90C9-7858DF5667D6}" presName="root2" presStyleCnt="0"/>
      <dgm:spPr/>
    </dgm:pt>
    <dgm:pt modelId="{B76120C2-0E98-480C-9B36-0B0DF5EEDD8F}" type="pres">
      <dgm:prSet presAssocID="{4575204E-D930-4B53-90C9-7858DF5667D6}" presName="LevelTwoTextNode" presStyleLbl="node2" presStyleIdx="3" presStyleCnt="5" custScaleX="156865">
        <dgm:presLayoutVars>
          <dgm:chPref val="3"/>
        </dgm:presLayoutVars>
      </dgm:prSet>
      <dgm:spPr/>
    </dgm:pt>
    <dgm:pt modelId="{698F1DB8-CAFC-4079-8E8E-A79C09ECC0D2}" type="pres">
      <dgm:prSet presAssocID="{4575204E-D930-4B53-90C9-7858DF5667D6}" presName="level3hierChild" presStyleCnt="0"/>
      <dgm:spPr/>
    </dgm:pt>
    <dgm:pt modelId="{AB2964A5-FAA5-4749-8F99-F95B4ED34B72}" type="pres">
      <dgm:prSet presAssocID="{485BE008-4286-4EAC-BC1E-20882659650A}" presName="conn2-1" presStyleLbl="parChTrans1D2" presStyleIdx="4" presStyleCnt="5"/>
      <dgm:spPr/>
    </dgm:pt>
    <dgm:pt modelId="{608A7883-BE0F-41F3-ADE9-E10D04CAB471}" type="pres">
      <dgm:prSet presAssocID="{485BE008-4286-4EAC-BC1E-20882659650A}" presName="connTx" presStyleLbl="parChTrans1D2" presStyleIdx="4" presStyleCnt="5"/>
      <dgm:spPr/>
    </dgm:pt>
    <dgm:pt modelId="{70AC8677-1FDF-4975-BD07-30BDC7AA5950}" type="pres">
      <dgm:prSet presAssocID="{B3EBC836-83D1-48AC-92A8-08B29696EC68}" presName="root2" presStyleCnt="0"/>
      <dgm:spPr/>
    </dgm:pt>
    <dgm:pt modelId="{CA2527C3-70A0-4C1C-99EC-BBC17B84E97F}" type="pres">
      <dgm:prSet presAssocID="{B3EBC836-83D1-48AC-92A8-08B29696EC68}" presName="LevelTwoTextNode" presStyleLbl="node2" presStyleIdx="4" presStyleCnt="5" custScaleX="159740">
        <dgm:presLayoutVars>
          <dgm:chPref val="3"/>
        </dgm:presLayoutVars>
      </dgm:prSet>
      <dgm:spPr/>
    </dgm:pt>
    <dgm:pt modelId="{C1024447-A0B0-46EA-871F-CC49CE042468}" type="pres">
      <dgm:prSet presAssocID="{B3EBC836-83D1-48AC-92A8-08B29696EC68}" presName="level3hierChild" presStyleCnt="0"/>
      <dgm:spPr/>
    </dgm:pt>
  </dgm:ptLst>
  <dgm:cxnLst>
    <dgm:cxn modelId="{2252CC60-75B2-4386-9C79-F3BE176E5AAF}" type="presOf" srcId="{8C97D78B-4F73-45FB-8884-CDAB76B57A1D}" destId="{D232CACA-A7A7-441F-B947-F003F1F46819}" srcOrd="0" destOrd="0" presId="urn:microsoft.com/office/officeart/2008/layout/HorizontalMultiLevelHierarchy"/>
    <dgm:cxn modelId="{8776E07F-9363-42F1-B311-4D496DCF40D1}" type="presOf" srcId="{485BE008-4286-4EAC-BC1E-20882659650A}" destId="{AB2964A5-FAA5-4749-8F99-F95B4ED34B72}" srcOrd="0" destOrd="0" presId="urn:microsoft.com/office/officeart/2008/layout/HorizontalMultiLevelHierarchy"/>
    <dgm:cxn modelId="{6683038B-5D62-496B-8CAD-7E594F82F3CF}" type="presOf" srcId="{4575204E-D930-4B53-90C9-7858DF5667D6}" destId="{B76120C2-0E98-480C-9B36-0B0DF5EEDD8F}" srcOrd="0" destOrd="0" presId="urn:microsoft.com/office/officeart/2008/layout/HorizontalMultiLevelHierarchy"/>
    <dgm:cxn modelId="{475090EC-8AD6-4DF5-837D-9DA428BFAD08}" srcId="{CA92DB8D-8251-4652-A9F4-C5BB095C17CC}" destId="{3149233D-8184-4EE5-912F-DC3E2BE8476E}" srcOrd="4" destOrd="0" parTransId="{68310882-737D-43BC-80D9-734C74202351}" sibTransId="{19F316D4-7AA6-465A-9762-740EC420D729}"/>
    <dgm:cxn modelId="{259A2657-B788-4D1F-B313-A302C2458A77}" type="presOf" srcId="{69EA5222-CBA8-4716-94C3-646B3C4B8638}" destId="{73DBDF30-6949-47E1-8446-D886EAC85D05}" srcOrd="0" destOrd="0" presId="urn:microsoft.com/office/officeart/2008/layout/HorizontalMultiLevelHierarchy"/>
    <dgm:cxn modelId="{2C6291D1-ACE2-46BD-B17B-FC0317B186F9}" type="presOf" srcId="{9E718446-23EE-40D9-BE50-8C7D4383A1FA}" destId="{E88652A4-A942-4F7C-A3A5-6DA023F75A16}" srcOrd="1" destOrd="0" presId="urn:microsoft.com/office/officeart/2008/layout/HorizontalMultiLevelHierarchy"/>
    <dgm:cxn modelId="{2A303A0F-7B05-4DBE-872B-2B2754ADE51B}" type="presOf" srcId="{7F4A0767-8009-4116-A84C-F2F6A4781597}" destId="{F1B7C010-C1FC-4B47-89E4-87A49800AD40}" srcOrd="1" destOrd="0" presId="urn:microsoft.com/office/officeart/2008/layout/HorizontalMultiLevelHierarchy"/>
    <dgm:cxn modelId="{11362135-BE9A-4DD8-B906-57C88B5444B4}" type="presOf" srcId="{2F806DF7-D4CE-4A04-9CE8-C4BC0F8CB920}" destId="{BA187F8B-8309-4A46-82DA-34893732B205}" srcOrd="0" destOrd="0" presId="urn:microsoft.com/office/officeart/2008/layout/HorizontalMultiLevelHierarchy"/>
    <dgm:cxn modelId="{D44D8DC2-F6E1-4A35-ADD6-739B4BFCA063}" type="presOf" srcId="{3149233D-8184-4EE5-912F-DC3E2BE8476E}" destId="{8893818A-6049-491C-AE85-764A9E6E3834}" srcOrd="0" destOrd="0" presId="urn:microsoft.com/office/officeart/2008/layout/HorizontalMultiLevelHierarchy"/>
    <dgm:cxn modelId="{9EA2D207-E643-40E7-A25C-E060C038AE31}" type="presOf" srcId="{59A6911F-7311-44C2-A8B5-DE7040C0016A}" destId="{54D33598-2850-4859-8A88-B935FA8004AC}" srcOrd="1" destOrd="0" presId="urn:microsoft.com/office/officeart/2008/layout/HorizontalMultiLevelHierarchy"/>
    <dgm:cxn modelId="{16F1AF54-380B-4711-94A6-4CC5CB7ACAAD}" type="presOf" srcId="{69EA5222-CBA8-4716-94C3-646B3C4B8638}" destId="{7B1E9645-83E5-4978-A332-BF1EF9D6B18A}" srcOrd="1" destOrd="0" presId="urn:microsoft.com/office/officeart/2008/layout/HorizontalMultiLevelHierarchy"/>
    <dgm:cxn modelId="{7EA60E20-4F75-413C-A8BD-E4E60BDF0F88}" srcId="{513BEDCA-2575-4FB0-80D6-2A946E3A1B53}" destId="{3900B11A-7B01-49B6-879E-43326181944B}" srcOrd="0" destOrd="0" parTransId="{59A6911F-7311-44C2-A8B5-DE7040C0016A}" sibTransId="{3BA2BBD3-3BDF-4B51-AAC9-6F1F13D6A8A5}"/>
    <dgm:cxn modelId="{1AC8A2E2-77E8-405F-A160-5E2E10BF8322}" type="presOf" srcId="{485BE008-4286-4EAC-BC1E-20882659650A}" destId="{608A7883-BE0F-41F3-ADE9-E10D04CAB471}" srcOrd="1" destOrd="0" presId="urn:microsoft.com/office/officeart/2008/layout/HorizontalMultiLevelHierarchy"/>
    <dgm:cxn modelId="{52EE96E3-DC44-4394-96DC-221BA9443324}" type="presOf" srcId="{4C04052A-84AD-4063-A91E-CDD8D9FD49B8}" destId="{78BD7DF7-47B4-40DD-89FE-040B65BE973D}" srcOrd="0" destOrd="0" presId="urn:microsoft.com/office/officeart/2008/layout/HorizontalMultiLevelHierarchy"/>
    <dgm:cxn modelId="{47AEEE52-904D-461F-9D41-6BA462A30B9C}" type="presOf" srcId="{513BEDCA-2575-4FB0-80D6-2A946E3A1B53}" destId="{D65EF518-4413-4B0D-A6A4-1D902C5D622F}" srcOrd="0" destOrd="0" presId="urn:microsoft.com/office/officeart/2008/layout/HorizontalMultiLevelHierarchy"/>
    <dgm:cxn modelId="{21E187AE-1024-4D99-A123-114551CB6A2E}" type="presOf" srcId="{7F4A0767-8009-4116-A84C-F2F6A4781597}" destId="{045C2360-D2F6-4878-AA70-A31D27BC4107}" srcOrd="0" destOrd="0" presId="urn:microsoft.com/office/officeart/2008/layout/HorizontalMultiLevelHierarchy"/>
    <dgm:cxn modelId="{2054586E-3023-4EF4-9CB2-85AF9658061B}" srcId="{513BEDCA-2575-4FB0-80D6-2A946E3A1B53}" destId="{4575204E-D930-4B53-90C9-7858DF5667D6}" srcOrd="3" destOrd="0" parTransId="{69EA5222-CBA8-4716-94C3-646B3C4B8638}" sibTransId="{7926AFB9-61D4-4581-BDDF-1235D9943123}"/>
    <dgm:cxn modelId="{00B3844E-2E13-48D6-9717-2F1AC924D2E3}" type="presOf" srcId="{9E718446-23EE-40D9-BE50-8C7D4383A1FA}" destId="{CB51A246-CBA7-4A76-A13B-67137E71CA13}" srcOrd="0" destOrd="0" presId="urn:microsoft.com/office/officeart/2008/layout/HorizontalMultiLevelHierarchy"/>
    <dgm:cxn modelId="{C1190AB3-98C7-4BE7-8159-A9E15AA33C07}" type="presOf" srcId="{59A6911F-7311-44C2-A8B5-DE7040C0016A}" destId="{88F5BC13-1721-40AF-9122-4F4567644DF9}" srcOrd="0" destOrd="0" presId="urn:microsoft.com/office/officeart/2008/layout/HorizontalMultiLevelHierarchy"/>
    <dgm:cxn modelId="{E1D932C6-3435-4B83-9B56-B39905F84506}" type="presOf" srcId="{AD81157B-35C9-4D07-AD48-E09ED83535B8}" destId="{675E1AAC-A2D3-41CB-8D83-F16B5DA8D266}" srcOrd="0" destOrd="0" presId="urn:microsoft.com/office/officeart/2008/layout/HorizontalMultiLevelHierarchy"/>
    <dgm:cxn modelId="{1ACB4A41-EA94-4B06-910D-E5F52FD66B7C}" type="presOf" srcId="{F1B405F7-8E18-4EF7-8DE9-0B9514987F78}" destId="{D9A63B87-D52E-419D-B2D0-AE4DA6E6039E}" srcOrd="0" destOrd="0" presId="urn:microsoft.com/office/officeart/2008/layout/HorizontalMultiLevelHierarchy"/>
    <dgm:cxn modelId="{F1ECC44C-98E8-4726-ABB7-553C849B85CF}" type="presOf" srcId="{2F806DF7-D4CE-4A04-9CE8-C4BC0F8CB920}" destId="{CF6871A5-DD05-417C-ABE1-82547C1C6563}" srcOrd="1" destOrd="0" presId="urn:microsoft.com/office/officeart/2008/layout/HorizontalMultiLevelHierarchy"/>
    <dgm:cxn modelId="{4C8D0803-E2F0-4EE5-90DB-95231988F2E7}" srcId="{CA92DB8D-8251-4652-A9F4-C5BB095C17CC}" destId="{8C97D78B-4F73-45FB-8884-CDAB76B57A1D}" srcOrd="1" destOrd="0" parTransId="{F1B405F7-8E18-4EF7-8DE9-0B9514987F78}" sibTransId="{37F1F559-23C3-4F87-9268-F0A4D9A1FCD8}"/>
    <dgm:cxn modelId="{9D6F227B-5730-4824-9D99-D739131438C5}" srcId="{CA92DB8D-8251-4652-A9F4-C5BB095C17CC}" destId="{CCF8F241-99C9-4A2B-A590-699DBB799AE2}" srcOrd="3" destOrd="0" parTransId="{25E34C29-A888-4436-8795-4048DAD5BA21}" sibTransId="{70FA0EE1-5A24-43BD-A2E0-31A743A4314E}"/>
    <dgm:cxn modelId="{89575E0B-9102-4EDE-AD35-423818ADDC1E}" srcId="{513BEDCA-2575-4FB0-80D6-2A946E3A1B53}" destId="{34622BBC-667B-44B4-B49B-44B67E024D0F}" srcOrd="1" destOrd="0" parTransId="{7F4A0767-8009-4116-A84C-F2F6A4781597}" sibTransId="{75C4CE1A-86AF-4016-B5A6-A9BE4E415E28}"/>
    <dgm:cxn modelId="{D8985BEF-CB85-4D30-8831-60F679B5C835}" type="presOf" srcId="{68310882-737D-43BC-80D9-734C74202351}" destId="{BC5C0937-2B3A-4DE6-AEEC-A9589E81273C}" srcOrd="0" destOrd="0" presId="urn:microsoft.com/office/officeart/2008/layout/HorizontalMultiLevelHierarchy"/>
    <dgm:cxn modelId="{F6EE3035-16A3-4E15-8797-74713C9DDFCB}" type="presOf" srcId="{25E34C29-A888-4436-8795-4048DAD5BA21}" destId="{E2CBA51B-50F3-4561-A499-3ACD697A2308}" srcOrd="0" destOrd="0" presId="urn:microsoft.com/office/officeart/2008/layout/HorizontalMultiLevelHierarchy"/>
    <dgm:cxn modelId="{1A2429B2-B629-4C25-B48B-536F96A1AB55}" type="presOf" srcId="{CCF8F241-99C9-4A2B-A590-699DBB799AE2}" destId="{257011DF-D2F5-4010-B9B4-83E06513949A}" srcOrd="0" destOrd="0" presId="urn:microsoft.com/office/officeart/2008/layout/HorizontalMultiLevelHierarchy"/>
    <dgm:cxn modelId="{745DE670-675B-4CD2-A7BB-97DC69653B76}" type="presOf" srcId="{F1B405F7-8E18-4EF7-8DE9-0B9514987F78}" destId="{BF7BBB30-0800-4281-BAA7-2047AEA32067}" srcOrd="1" destOrd="0" presId="urn:microsoft.com/office/officeart/2008/layout/HorizontalMultiLevelHierarchy"/>
    <dgm:cxn modelId="{F35E80E2-E7E5-444E-87B4-297A4D3C15B6}" srcId="{AD81157B-35C9-4D07-AD48-E09ED83535B8}" destId="{513BEDCA-2575-4FB0-80D6-2A946E3A1B53}" srcOrd="0" destOrd="0" parTransId="{5B5BE7A3-63EB-4383-BE03-9DBF16AED410}" sibTransId="{C24202D2-CA12-45DE-A57F-D927149D035B}"/>
    <dgm:cxn modelId="{4B6F3186-DE22-45C1-9816-8709F98995AE}" type="presOf" srcId="{25E34C29-A888-4436-8795-4048DAD5BA21}" destId="{E1FFE7F0-8BE2-479F-9573-CDB7EF968BCD}" srcOrd="1" destOrd="0" presId="urn:microsoft.com/office/officeart/2008/layout/HorizontalMultiLevelHierarchy"/>
    <dgm:cxn modelId="{01D0023C-12D7-424D-AA48-2F75443B0CF9}" type="presOf" srcId="{186BDA06-324D-408C-997E-07C453EA90D0}" destId="{8EEAEEF3-8943-42A3-8F4B-465DF0CCFE80}" srcOrd="0" destOrd="0" presId="urn:microsoft.com/office/officeart/2008/layout/HorizontalMultiLevelHierarchy"/>
    <dgm:cxn modelId="{9988332F-F432-4A77-B8BD-1DB8E1C6ECCD}" type="presOf" srcId="{B3EBC836-83D1-48AC-92A8-08B29696EC68}" destId="{CA2527C3-70A0-4C1C-99EC-BBC17B84E97F}" srcOrd="0" destOrd="0" presId="urn:microsoft.com/office/officeart/2008/layout/HorizontalMultiLevelHierarchy"/>
    <dgm:cxn modelId="{248A6B9E-0B7B-424A-A1E6-D81464803439}" srcId="{513BEDCA-2575-4FB0-80D6-2A946E3A1B53}" destId="{B3EBC836-83D1-48AC-92A8-08B29696EC68}" srcOrd="4" destOrd="0" parTransId="{485BE008-4286-4EAC-BC1E-20882659650A}" sibTransId="{03E2ED2E-4C89-46DD-AA75-1AF8C7B95CE3}"/>
    <dgm:cxn modelId="{FF79AABB-261A-4464-AC1D-FB549E8F494A}" type="presOf" srcId="{3900B11A-7B01-49B6-879E-43326181944B}" destId="{C29267D0-E9EC-49F2-B81E-DB6F357B1542}" srcOrd="0" destOrd="0" presId="urn:microsoft.com/office/officeart/2008/layout/HorizontalMultiLevelHierarchy"/>
    <dgm:cxn modelId="{E0FCA7F7-A938-4945-A102-B6638EF56A74}" type="presOf" srcId="{186BDA06-324D-408C-997E-07C453EA90D0}" destId="{8F1E0B23-28E2-4E09-9DF8-C24B3554BAEF}" srcOrd="1" destOrd="0" presId="urn:microsoft.com/office/officeart/2008/layout/HorizontalMultiLevelHierarchy"/>
    <dgm:cxn modelId="{4863A24E-7BBD-42DC-9173-ACB6EECA2928}" srcId="{CA92DB8D-8251-4652-A9F4-C5BB095C17CC}" destId="{2CC13CE5-AB57-4095-A68B-652264BE2CB1}" srcOrd="2" destOrd="0" parTransId="{186BDA06-324D-408C-997E-07C453EA90D0}" sibTransId="{5114E640-4257-4646-B930-9BED75A13FEE}"/>
    <dgm:cxn modelId="{66FBA2DE-3409-44F6-AD18-E32EB23F54CB}" type="presOf" srcId="{68310882-737D-43BC-80D9-734C74202351}" destId="{3E817F41-D729-4AA8-840A-F7EB05912CFE}" srcOrd="1" destOrd="0" presId="urn:microsoft.com/office/officeart/2008/layout/HorizontalMultiLevelHierarchy"/>
    <dgm:cxn modelId="{8F387A19-82A5-4E21-B137-6327ED00E912}" type="presOf" srcId="{CA92DB8D-8251-4652-A9F4-C5BB095C17CC}" destId="{30EE8134-0466-48B0-9537-D448AB37DE52}" srcOrd="0" destOrd="0" presId="urn:microsoft.com/office/officeart/2008/layout/HorizontalMultiLevelHierarchy"/>
    <dgm:cxn modelId="{C6844EE5-706D-401E-B141-B75F14323C63}" type="presOf" srcId="{34622BBC-667B-44B4-B49B-44B67E024D0F}" destId="{47E34971-28F7-4D3A-A732-22A78DAC38BC}" srcOrd="0" destOrd="0" presId="urn:microsoft.com/office/officeart/2008/layout/HorizontalMultiLevelHierarchy"/>
    <dgm:cxn modelId="{59095C17-82DF-448B-A6D2-1D9F98DFB22A}" srcId="{513BEDCA-2575-4FB0-80D6-2A946E3A1B53}" destId="{CA92DB8D-8251-4652-A9F4-C5BB095C17CC}" srcOrd="2" destOrd="0" parTransId="{2F806DF7-D4CE-4A04-9CE8-C4BC0F8CB920}" sibTransId="{CE2EC6ED-E8F9-4B62-8DCF-54CC3984D8B8}"/>
    <dgm:cxn modelId="{DA280D98-B759-48DE-B22A-2F742EB8F011}" srcId="{CA92DB8D-8251-4652-A9F4-C5BB095C17CC}" destId="{4C04052A-84AD-4063-A91E-CDD8D9FD49B8}" srcOrd="0" destOrd="0" parTransId="{9E718446-23EE-40D9-BE50-8C7D4383A1FA}" sibTransId="{C6F25D9C-D508-486C-9FF5-2BB625FE68C2}"/>
    <dgm:cxn modelId="{CE889731-C52F-44AD-86E3-AC7D4C64033D}" type="presOf" srcId="{2CC13CE5-AB57-4095-A68B-652264BE2CB1}" destId="{8151D5D9-2B3F-4224-86FE-7F66EAFB886F}" srcOrd="0" destOrd="0" presId="urn:microsoft.com/office/officeart/2008/layout/HorizontalMultiLevelHierarchy"/>
    <dgm:cxn modelId="{787C4EBE-8E6A-408A-B231-9E80952053B4}" type="presParOf" srcId="{675E1AAC-A2D3-41CB-8D83-F16B5DA8D266}" destId="{2C5E3350-26FB-4399-9C31-C0D2D08902DC}" srcOrd="0" destOrd="0" presId="urn:microsoft.com/office/officeart/2008/layout/HorizontalMultiLevelHierarchy"/>
    <dgm:cxn modelId="{E12058CD-050C-4C6C-8F5C-86CF11E0AA31}" type="presParOf" srcId="{2C5E3350-26FB-4399-9C31-C0D2D08902DC}" destId="{D65EF518-4413-4B0D-A6A4-1D902C5D622F}" srcOrd="0" destOrd="0" presId="urn:microsoft.com/office/officeart/2008/layout/HorizontalMultiLevelHierarchy"/>
    <dgm:cxn modelId="{1B9AC1E9-C09D-4560-B7AD-83B77D2695FB}" type="presParOf" srcId="{2C5E3350-26FB-4399-9C31-C0D2D08902DC}" destId="{A4CCBCFB-86CC-48AD-B5B4-4DD0F5614FC0}" srcOrd="1" destOrd="0" presId="urn:microsoft.com/office/officeart/2008/layout/HorizontalMultiLevelHierarchy"/>
    <dgm:cxn modelId="{E102D33F-CCB7-48A1-91C5-C5947EE015E2}" type="presParOf" srcId="{A4CCBCFB-86CC-48AD-B5B4-4DD0F5614FC0}" destId="{88F5BC13-1721-40AF-9122-4F4567644DF9}" srcOrd="0" destOrd="0" presId="urn:microsoft.com/office/officeart/2008/layout/HorizontalMultiLevelHierarchy"/>
    <dgm:cxn modelId="{5B21C40C-A630-4F9F-9ED7-1E264E980610}" type="presParOf" srcId="{88F5BC13-1721-40AF-9122-4F4567644DF9}" destId="{54D33598-2850-4859-8A88-B935FA8004AC}" srcOrd="0" destOrd="0" presId="urn:microsoft.com/office/officeart/2008/layout/HorizontalMultiLevelHierarchy"/>
    <dgm:cxn modelId="{C49C9A19-AED0-4E37-85ED-E1A400AB9732}" type="presParOf" srcId="{A4CCBCFB-86CC-48AD-B5B4-4DD0F5614FC0}" destId="{6717FB9B-AC14-43F5-8269-E748C86B85F4}" srcOrd="1" destOrd="0" presId="urn:microsoft.com/office/officeart/2008/layout/HorizontalMultiLevelHierarchy"/>
    <dgm:cxn modelId="{54631B1C-26CF-4FF9-8057-AEA21990CE01}" type="presParOf" srcId="{6717FB9B-AC14-43F5-8269-E748C86B85F4}" destId="{C29267D0-E9EC-49F2-B81E-DB6F357B1542}" srcOrd="0" destOrd="0" presId="urn:microsoft.com/office/officeart/2008/layout/HorizontalMultiLevelHierarchy"/>
    <dgm:cxn modelId="{788B6B34-8279-496E-A564-C34CFB5AB0D9}" type="presParOf" srcId="{6717FB9B-AC14-43F5-8269-E748C86B85F4}" destId="{4BEA58D7-6D75-4EED-BE35-0259B9B2979D}" srcOrd="1" destOrd="0" presId="urn:microsoft.com/office/officeart/2008/layout/HorizontalMultiLevelHierarchy"/>
    <dgm:cxn modelId="{A0D202B3-447A-4940-82A8-69BB12329C4C}" type="presParOf" srcId="{A4CCBCFB-86CC-48AD-B5B4-4DD0F5614FC0}" destId="{045C2360-D2F6-4878-AA70-A31D27BC4107}" srcOrd="2" destOrd="0" presId="urn:microsoft.com/office/officeart/2008/layout/HorizontalMultiLevelHierarchy"/>
    <dgm:cxn modelId="{E2DB9A5E-324B-4CD2-9A3E-508D62EB2E90}" type="presParOf" srcId="{045C2360-D2F6-4878-AA70-A31D27BC4107}" destId="{F1B7C010-C1FC-4B47-89E4-87A49800AD40}" srcOrd="0" destOrd="0" presId="urn:microsoft.com/office/officeart/2008/layout/HorizontalMultiLevelHierarchy"/>
    <dgm:cxn modelId="{6C65C0F1-ABA7-4518-ABE7-3FA92F3C8FCE}" type="presParOf" srcId="{A4CCBCFB-86CC-48AD-B5B4-4DD0F5614FC0}" destId="{C780EB9E-9E91-41C5-B7D5-88BA0D4C24FE}" srcOrd="3" destOrd="0" presId="urn:microsoft.com/office/officeart/2008/layout/HorizontalMultiLevelHierarchy"/>
    <dgm:cxn modelId="{B4EED30D-2725-4E9B-9684-0975D036F6CA}" type="presParOf" srcId="{C780EB9E-9E91-41C5-B7D5-88BA0D4C24FE}" destId="{47E34971-28F7-4D3A-A732-22A78DAC38BC}" srcOrd="0" destOrd="0" presId="urn:microsoft.com/office/officeart/2008/layout/HorizontalMultiLevelHierarchy"/>
    <dgm:cxn modelId="{08A2AECA-AC12-4B33-9D99-D5955B1D7FF2}" type="presParOf" srcId="{C780EB9E-9E91-41C5-B7D5-88BA0D4C24FE}" destId="{644C3256-B06C-49A6-A9D3-5F71F28E9F03}" srcOrd="1" destOrd="0" presId="urn:microsoft.com/office/officeart/2008/layout/HorizontalMultiLevelHierarchy"/>
    <dgm:cxn modelId="{B7039D94-3720-4FB6-9640-2CBE160A06F9}" type="presParOf" srcId="{A4CCBCFB-86CC-48AD-B5B4-4DD0F5614FC0}" destId="{BA187F8B-8309-4A46-82DA-34893732B205}" srcOrd="4" destOrd="0" presId="urn:microsoft.com/office/officeart/2008/layout/HorizontalMultiLevelHierarchy"/>
    <dgm:cxn modelId="{14571074-3525-4F19-B85C-90DF6E5D6A70}" type="presParOf" srcId="{BA187F8B-8309-4A46-82DA-34893732B205}" destId="{CF6871A5-DD05-417C-ABE1-82547C1C6563}" srcOrd="0" destOrd="0" presId="urn:microsoft.com/office/officeart/2008/layout/HorizontalMultiLevelHierarchy"/>
    <dgm:cxn modelId="{FCCC20AD-39F5-42FA-81B8-917D65947421}" type="presParOf" srcId="{A4CCBCFB-86CC-48AD-B5B4-4DD0F5614FC0}" destId="{E1D97DC3-1DCA-410E-993A-FB6D481E6892}" srcOrd="5" destOrd="0" presId="urn:microsoft.com/office/officeart/2008/layout/HorizontalMultiLevelHierarchy"/>
    <dgm:cxn modelId="{E35BA4E8-7F45-433C-8BC0-87F4AC48EAEB}" type="presParOf" srcId="{E1D97DC3-1DCA-410E-993A-FB6D481E6892}" destId="{30EE8134-0466-48B0-9537-D448AB37DE52}" srcOrd="0" destOrd="0" presId="urn:microsoft.com/office/officeart/2008/layout/HorizontalMultiLevelHierarchy"/>
    <dgm:cxn modelId="{BA1707E3-713B-4FE4-958E-2EDD9A493DCD}" type="presParOf" srcId="{E1D97DC3-1DCA-410E-993A-FB6D481E6892}" destId="{67AAC433-B7BE-400B-9468-34E061CC1BB8}" srcOrd="1" destOrd="0" presId="urn:microsoft.com/office/officeart/2008/layout/HorizontalMultiLevelHierarchy"/>
    <dgm:cxn modelId="{A5CBBF6F-5B5C-4131-832D-185312BCAF07}" type="presParOf" srcId="{67AAC433-B7BE-400B-9468-34E061CC1BB8}" destId="{CB51A246-CBA7-4A76-A13B-67137E71CA13}" srcOrd="0" destOrd="0" presId="urn:microsoft.com/office/officeart/2008/layout/HorizontalMultiLevelHierarchy"/>
    <dgm:cxn modelId="{80A821A2-5EF1-474F-8F7D-C37F257FA107}" type="presParOf" srcId="{CB51A246-CBA7-4A76-A13B-67137E71CA13}" destId="{E88652A4-A942-4F7C-A3A5-6DA023F75A16}" srcOrd="0" destOrd="0" presId="urn:microsoft.com/office/officeart/2008/layout/HorizontalMultiLevelHierarchy"/>
    <dgm:cxn modelId="{25B2AF70-9BC2-4401-8988-A6FCC21DADF9}" type="presParOf" srcId="{67AAC433-B7BE-400B-9468-34E061CC1BB8}" destId="{BE1FA19D-0BC5-4B97-A92A-B8D2C6F688EF}" srcOrd="1" destOrd="0" presId="urn:microsoft.com/office/officeart/2008/layout/HorizontalMultiLevelHierarchy"/>
    <dgm:cxn modelId="{3E26B6D2-1B7E-4BB3-B24B-309EBA9ACB01}" type="presParOf" srcId="{BE1FA19D-0BC5-4B97-A92A-B8D2C6F688EF}" destId="{78BD7DF7-47B4-40DD-89FE-040B65BE973D}" srcOrd="0" destOrd="0" presId="urn:microsoft.com/office/officeart/2008/layout/HorizontalMultiLevelHierarchy"/>
    <dgm:cxn modelId="{0DF79379-8957-4A3C-987D-DF55CA794288}" type="presParOf" srcId="{BE1FA19D-0BC5-4B97-A92A-B8D2C6F688EF}" destId="{EF41544E-6844-4FFF-A091-FA64892039AC}" srcOrd="1" destOrd="0" presId="urn:microsoft.com/office/officeart/2008/layout/HorizontalMultiLevelHierarchy"/>
    <dgm:cxn modelId="{1E98A77D-27AA-43CE-B289-9CB8D3376E4D}" type="presParOf" srcId="{67AAC433-B7BE-400B-9468-34E061CC1BB8}" destId="{D9A63B87-D52E-419D-B2D0-AE4DA6E6039E}" srcOrd="2" destOrd="0" presId="urn:microsoft.com/office/officeart/2008/layout/HorizontalMultiLevelHierarchy"/>
    <dgm:cxn modelId="{D66173C3-BD0E-499A-B02D-FDFAF00B6388}" type="presParOf" srcId="{D9A63B87-D52E-419D-B2D0-AE4DA6E6039E}" destId="{BF7BBB30-0800-4281-BAA7-2047AEA32067}" srcOrd="0" destOrd="0" presId="urn:microsoft.com/office/officeart/2008/layout/HorizontalMultiLevelHierarchy"/>
    <dgm:cxn modelId="{362A587C-D09B-4557-BB88-1FC9C5515ED2}" type="presParOf" srcId="{67AAC433-B7BE-400B-9468-34E061CC1BB8}" destId="{FA346820-6807-490A-9084-6C9F7C1E93A8}" srcOrd="3" destOrd="0" presId="urn:microsoft.com/office/officeart/2008/layout/HorizontalMultiLevelHierarchy"/>
    <dgm:cxn modelId="{B4554DCC-F1AD-4981-A6D2-4B67EBF1E3C8}" type="presParOf" srcId="{FA346820-6807-490A-9084-6C9F7C1E93A8}" destId="{D232CACA-A7A7-441F-B947-F003F1F46819}" srcOrd="0" destOrd="0" presId="urn:microsoft.com/office/officeart/2008/layout/HorizontalMultiLevelHierarchy"/>
    <dgm:cxn modelId="{CCF7DF3C-54C9-4075-B9EE-6989F54A293E}" type="presParOf" srcId="{FA346820-6807-490A-9084-6C9F7C1E93A8}" destId="{817168FC-1420-4C23-A0CE-2A1A8C42A8ED}" srcOrd="1" destOrd="0" presId="urn:microsoft.com/office/officeart/2008/layout/HorizontalMultiLevelHierarchy"/>
    <dgm:cxn modelId="{3D5204D2-B1B6-4D82-BA06-63E856C1A476}" type="presParOf" srcId="{67AAC433-B7BE-400B-9468-34E061CC1BB8}" destId="{8EEAEEF3-8943-42A3-8F4B-465DF0CCFE80}" srcOrd="4" destOrd="0" presId="urn:microsoft.com/office/officeart/2008/layout/HorizontalMultiLevelHierarchy"/>
    <dgm:cxn modelId="{AF3AB00A-02A1-4072-8267-80D66700FFB3}" type="presParOf" srcId="{8EEAEEF3-8943-42A3-8F4B-465DF0CCFE80}" destId="{8F1E0B23-28E2-4E09-9DF8-C24B3554BAEF}" srcOrd="0" destOrd="0" presId="urn:microsoft.com/office/officeart/2008/layout/HorizontalMultiLevelHierarchy"/>
    <dgm:cxn modelId="{B8BFC08D-1966-4336-B74D-2B0F892BB07B}" type="presParOf" srcId="{67AAC433-B7BE-400B-9468-34E061CC1BB8}" destId="{290E28B0-9291-4DAE-90E9-F8116DFFEAC4}" srcOrd="5" destOrd="0" presId="urn:microsoft.com/office/officeart/2008/layout/HorizontalMultiLevelHierarchy"/>
    <dgm:cxn modelId="{5BC2F2BF-3D39-47FF-82F8-4853D1EECDE9}" type="presParOf" srcId="{290E28B0-9291-4DAE-90E9-F8116DFFEAC4}" destId="{8151D5D9-2B3F-4224-86FE-7F66EAFB886F}" srcOrd="0" destOrd="0" presId="urn:microsoft.com/office/officeart/2008/layout/HorizontalMultiLevelHierarchy"/>
    <dgm:cxn modelId="{2EF732F5-91AA-4C38-ABEC-86E0DF6540C1}" type="presParOf" srcId="{290E28B0-9291-4DAE-90E9-F8116DFFEAC4}" destId="{E6A07CD1-0FA6-4C44-A3D0-2972027969E4}" srcOrd="1" destOrd="0" presId="urn:microsoft.com/office/officeart/2008/layout/HorizontalMultiLevelHierarchy"/>
    <dgm:cxn modelId="{4D92E512-A32E-46E0-94B3-277FD006E0E0}" type="presParOf" srcId="{67AAC433-B7BE-400B-9468-34E061CC1BB8}" destId="{E2CBA51B-50F3-4561-A499-3ACD697A2308}" srcOrd="6" destOrd="0" presId="urn:microsoft.com/office/officeart/2008/layout/HorizontalMultiLevelHierarchy"/>
    <dgm:cxn modelId="{158D6893-180B-46CC-9B1D-0E56599BC5A5}" type="presParOf" srcId="{E2CBA51B-50F3-4561-A499-3ACD697A2308}" destId="{E1FFE7F0-8BE2-479F-9573-CDB7EF968BCD}" srcOrd="0" destOrd="0" presId="urn:microsoft.com/office/officeart/2008/layout/HorizontalMultiLevelHierarchy"/>
    <dgm:cxn modelId="{73F7550F-6A32-49E5-9D6B-C1984C8E9485}" type="presParOf" srcId="{67AAC433-B7BE-400B-9468-34E061CC1BB8}" destId="{D7DC9F64-AEF9-41A2-B1F4-857F580F50EB}" srcOrd="7" destOrd="0" presId="urn:microsoft.com/office/officeart/2008/layout/HorizontalMultiLevelHierarchy"/>
    <dgm:cxn modelId="{92BBBA16-068F-44A0-B6D5-6DDEBF010027}" type="presParOf" srcId="{D7DC9F64-AEF9-41A2-B1F4-857F580F50EB}" destId="{257011DF-D2F5-4010-B9B4-83E06513949A}" srcOrd="0" destOrd="0" presId="urn:microsoft.com/office/officeart/2008/layout/HorizontalMultiLevelHierarchy"/>
    <dgm:cxn modelId="{FE0184EE-92AA-44DA-B45F-B797A0D15988}" type="presParOf" srcId="{D7DC9F64-AEF9-41A2-B1F4-857F580F50EB}" destId="{32F97949-42C3-4F81-80AC-43DA3ADA2AF8}" srcOrd="1" destOrd="0" presId="urn:microsoft.com/office/officeart/2008/layout/HorizontalMultiLevelHierarchy"/>
    <dgm:cxn modelId="{A4F164C0-EF34-47E1-A3E1-2BAC2BC192B7}" type="presParOf" srcId="{67AAC433-B7BE-400B-9468-34E061CC1BB8}" destId="{BC5C0937-2B3A-4DE6-AEEC-A9589E81273C}" srcOrd="8" destOrd="0" presId="urn:microsoft.com/office/officeart/2008/layout/HorizontalMultiLevelHierarchy"/>
    <dgm:cxn modelId="{21E18BA5-EEEA-4BEC-93D3-469425AF015E}" type="presParOf" srcId="{BC5C0937-2B3A-4DE6-AEEC-A9589E81273C}" destId="{3E817F41-D729-4AA8-840A-F7EB05912CFE}" srcOrd="0" destOrd="0" presId="urn:microsoft.com/office/officeart/2008/layout/HorizontalMultiLevelHierarchy"/>
    <dgm:cxn modelId="{7B298357-89FA-4402-8667-4C1A2A24B68E}" type="presParOf" srcId="{67AAC433-B7BE-400B-9468-34E061CC1BB8}" destId="{6DA644B2-9663-4355-9E48-3F926525D815}" srcOrd="9" destOrd="0" presId="urn:microsoft.com/office/officeart/2008/layout/HorizontalMultiLevelHierarchy"/>
    <dgm:cxn modelId="{61513787-6163-42EF-83EE-2748D02B3169}" type="presParOf" srcId="{6DA644B2-9663-4355-9E48-3F926525D815}" destId="{8893818A-6049-491C-AE85-764A9E6E3834}" srcOrd="0" destOrd="0" presId="urn:microsoft.com/office/officeart/2008/layout/HorizontalMultiLevelHierarchy"/>
    <dgm:cxn modelId="{7AB9E9BC-FA01-4691-BF13-EC1565BA471A}" type="presParOf" srcId="{6DA644B2-9663-4355-9E48-3F926525D815}" destId="{1D0E7111-4CFF-4331-BE2F-E4D1EE7DFC70}" srcOrd="1" destOrd="0" presId="urn:microsoft.com/office/officeart/2008/layout/HorizontalMultiLevelHierarchy"/>
    <dgm:cxn modelId="{1C9A2D5C-9F5E-4523-978B-256EC0FAE990}" type="presParOf" srcId="{A4CCBCFB-86CC-48AD-B5B4-4DD0F5614FC0}" destId="{73DBDF30-6949-47E1-8446-D886EAC85D05}" srcOrd="6" destOrd="0" presId="urn:microsoft.com/office/officeart/2008/layout/HorizontalMultiLevelHierarchy"/>
    <dgm:cxn modelId="{F8DCB2E2-D620-4B43-AC00-AE4BD3435DFE}" type="presParOf" srcId="{73DBDF30-6949-47E1-8446-D886EAC85D05}" destId="{7B1E9645-83E5-4978-A332-BF1EF9D6B18A}" srcOrd="0" destOrd="0" presId="urn:microsoft.com/office/officeart/2008/layout/HorizontalMultiLevelHierarchy"/>
    <dgm:cxn modelId="{61BF53F5-9CA1-4BE9-9239-8B1D9B606D6F}" type="presParOf" srcId="{A4CCBCFB-86CC-48AD-B5B4-4DD0F5614FC0}" destId="{214B7488-9E3E-4781-8E25-43E629D4701F}" srcOrd="7" destOrd="0" presId="urn:microsoft.com/office/officeart/2008/layout/HorizontalMultiLevelHierarchy"/>
    <dgm:cxn modelId="{C1C85C34-4385-42E5-8E53-4642534E5A7F}" type="presParOf" srcId="{214B7488-9E3E-4781-8E25-43E629D4701F}" destId="{B76120C2-0E98-480C-9B36-0B0DF5EEDD8F}" srcOrd="0" destOrd="0" presId="urn:microsoft.com/office/officeart/2008/layout/HorizontalMultiLevelHierarchy"/>
    <dgm:cxn modelId="{2041A5E2-A1BA-412D-93E8-1A741A4EA8D7}" type="presParOf" srcId="{214B7488-9E3E-4781-8E25-43E629D4701F}" destId="{698F1DB8-CAFC-4079-8E8E-A79C09ECC0D2}" srcOrd="1" destOrd="0" presId="urn:microsoft.com/office/officeart/2008/layout/HorizontalMultiLevelHierarchy"/>
    <dgm:cxn modelId="{1059F76E-9DB1-4E80-9006-8060F8BA5685}" type="presParOf" srcId="{A4CCBCFB-86CC-48AD-B5B4-4DD0F5614FC0}" destId="{AB2964A5-FAA5-4749-8F99-F95B4ED34B72}" srcOrd="8" destOrd="0" presId="urn:microsoft.com/office/officeart/2008/layout/HorizontalMultiLevelHierarchy"/>
    <dgm:cxn modelId="{A1556CD0-8006-46F5-A577-A6B21DB89351}" type="presParOf" srcId="{AB2964A5-FAA5-4749-8F99-F95B4ED34B72}" destId="{608A7883-BE0F-41F3-ADE9-E10D04CAB471}" srcOrd="0" destOrd="0" presId="urn:microsoft.com/office/officeart/2008/layout/HorizontalMultiLevelHierarchy"/>
    <dgm:cxn modelId="{22837F2B-EED6-491F-A8CE-BB7DEAF07A5B}" type="presParOf" srcId="{A4CCBCFB-86CC-48AD-B5B4-4DD0F5614FC0}" destId="{70AC8677-1FDF-4975-BD07-30BDC7AA5950}" srcOrd="9" destOrd="0" presId="urn:microsoft.com/office/officeart/2008/layout/HorizontalMultiLevelHierarchy"/>
    <dgm:cxn modelId="{6D0CBBF4-CA4C-4861-B595-50B0D9D2B776}" type="presParOf" srcId="{70AC8677-1FDF-4975-BD07-30BDC7AA5950}" destId="{CA2527C3-70A0-4C1C-99EC-BBC17B84E97F}" srcOrd="0" destOrd="0" presId="urn:microsoft.com/office/officeart/2008/layout/HorizontalMultiLevelHierarchy"/>
    <dgm:cxn modelId="{CAE144BB-ADD9-4FF7-B229-9E7F4EEEC01D}" type="presParOf" srcId="{70AC8677-1FDF-4975-BD07-30BDC7AA5950}" destId="{C1024447-A0B0-46EA-871F-CC49CE04246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C0639D-A80A-4E34-8BA9-DF09769E14BE}">
      <dsp:nvSpPr>
        <dsp:cNvPr id="0" name=""/>
        <dsp:cNvSpPr/>
      </dsp:nvSpPr>
      <dsp:spPr>
        <a:xfrm>
          <a:off x="1639" y="0"/>
          <a:ext cx="1718130" cy="4464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300" kern="1200" dirty="0" err="1"/>
            <a:t>Educational</a:t>
          </a:r>
          <a:r>
            <a:rPr lang="pt-PT" sz="2300" kern="1200" dirty="0"/>
            <a:t> </a:t>
          </a:r>
          <a:r>
            <a:rPr lang="pt-PT" sz="2300" kern="1200" dirty="0" err="1"/>
            <a:t>project</a:t>
          </a:r>
          <a:endParaRPr lang="pt-PT" sz="2300" kern="1200" dirty="0"/>
        </a:p>
      </dsp:txBody>
      <dsp:txXfrm>
        <a:off x="1639" y="1785631"/>
        <a:ext cx="1718130" cy="1785631"/>
      </dsp:txXfrm>
    </dsp:sp>
    <dsp:sp modelId="{62FA68FF-6043-4B9C-907C-4E922BA528A5}">
      <dsp:nvSpPr>
        <dsp:cNvPr id="0" name=""/>
        <dsp:cNvSpPr/>
      </dsp:nvSpPr>
      <dsp:spPr>
        <a:xfrm>
          <a:off x="117435" y="267844"/>
          <a:ext cx="1486538" cy="148653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306068-B15D-423C-9280-3A8D51B08998}">
      <dsp:nvSpPr>
        <dsp:cNvPr id="0" name=""/>
        <dsp:cNvSpPr/>
      </dsp:nvSpPr>
      <dsp:spPr>
        <a:xfrm>
          <a:off x="1771314" y="0"/>
          <a:ext cx="1718130" cy="4464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300" kern="1200" dirty="0" err="1"/>
            <a:t>Internal</a:t>
          </a:r>
          <a:r>
            <a:rPr lang="pt-PT" sz="2300" kern="1200" dirty="0"/>
            <a:t> </a:t>
          </a:r>
          <a:r>
            <a:rPr lang="pt-PT" sz="2300" kern="1200" dirty="0" err="1"/>
            <a:t>Regulation</a:t>
          </a:r>
          <a:endParaRPr lang="pt-PT" sz="2300" kern="1200" dirty="0"/>
        </a:p>
      </dsp:txBody>
      <dsp:txXfrm>
        <a:off x="1771314" y="1785631"/>
        <a:ext cx="1718130" cy="1785631"/>
      </dsp:txXfrm>
    </dsp:sp>
    <dsp:sp modelId="{B9A481CD-A33C-451D-AF50-2220F3AD82FC}">
      <dsp:nvSpPr>
        <dsp:cNvPr id="0" name=""/>
        <dsp:cNvSpPr/>
      </dsp:nvSpPr>
      <dsp:spPr>
        <a:xfrm>
          <a:off x="1887110" y="267844"/>
          <a:ext cx="1486538" cy="148653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ECBE98-8B65-4A18-82A2-36CA43123476}">
      <dsp:nvSpPr>
        <dsp:cNvPr id="0" name=""/>
        <dsp:cNvSpPr/>
      </dsp:nvSpPr>
      <dsp:spPr>
        <a:xfrm>
          <a:off x="3540988" y="0"/>
          <a:ext cx="1718130" cy="4464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300" kern="1200" dirty="0" err="1"/>
            <a:t>Annual</a:t>
          </a:r>
          <a:r>
            <a:rPr lang="pt-PT" sz="2300" kern="1200" dirty="0"/>
            <a:t> </a:t>
          </a:r>
          <a:r>
            <a:rPr lang="pt-PT" sz="2300" kern="1200" dirty="0" err="1"/>
            <a:t>action</a:t>
          </a:r>
          <a:r>
            <a:rPr lang="pt-PT" sz="2300" kern="1200" dirty="0"/>
            <a:t>/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300" kern="1200" dirty="0" err="1"/>
            <a:t>activity</a:t>
          </a:r>
          <a:r>
            <a:rPr lang="pt-PT" sz="2300" kern="1200" dirty="0"/>
            <a:t> </a:t>
          </a:r>
          <a:r>
            <a:rPr lang="pt-PT" sz="2300" kern="1200" dirty="0" err="1"/>
            <a:t>plann</a:t>
          </a:r>
          <a:endParaRPr lang="pt-PT" sz="2300" kern="1200" dirty="0"/>
        </a:p>
      </dsp:txBody>
      <dsp:txXfrm>
        <a:off x="3540988" y="1785631"/>
        <a:ext cx="1718130" cy="1785631"/>
      </dsp:txXfrm>
    </dsp:sp>
    <dsp:sp modelId="{FC2F2B82-7C48-45F7-921C-0E8066686E21}">
      <dsp:nvSpPr>
        <dsp:cNvPr id="0" name=""/>
        <dsp:cNvSpPr/>
      </dsp:nvSpPr>
      <dsp:spPr>
        <a:xfrm>
          <a:off x="3656785" y="267844"/>
          <a:ext cx="1486538" cy="148653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287B9E-B6B6-4EE6-957B-DEBAF2E1B033}">
      <dsp:nvSpPr>
        <dsp:cNvPr id="0" name=""/>
        <dsp:cNvSpPr/>
      </dsp:nvSpPr>
      <dsp:spPr>
        <a:xfrm>
          <a:off x="5310663" y="0"/>
          <a:ext cx="1718130" cy="4464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300" kern="1200" dirty="0"/>
            <a:t>Budget</a:t>
          </a:r>
        </a:p>
      </dsp:txBody>
      <dsp:txXfrm>
        <a:off x="5310663" y="1785631"/>
        <a:ext cx="1718130" cy="1785631"/>
      </dsp:txXfrm>
    </dsp:sp>
    <dsp:sp modelId="{A417B7ED-76BC-4B97-9B4B-BA4E43D29AAF}">
      <dsp:nvSpPr>
        <dsp:cNvPr id="0" name=""/>
        <dsp:cNvSpPr/>
      </dsp:nvSpPr>
      <dsp:spPr>
        <a:xfrm>
          <a:off x="5426460" y="267844"/>
          <a:ext cx="1486538" cy="148653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C45C13-A965-48A1-9FC6-46C7665EDE47}">
      <dsp:nvSpPr>
        <dsp:cNvPr id="0" name=""/>
        <dsp:cNvSpPr/>
      </dsp:nvSpPr>
      <dsp:spPr>
        <a:xfrm>
          <a:off x="281217" y="3571263"/>
          <a:ext cx="6467999" cy="669611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FF618F-4474-43AD-8957-331AFD021A75}">
      <dsp:nvSpPr>
        <dsp:cNvPr id="0" name=""/>
        <dsp:cNvSpPr/>
      </dsp:nvSpPr>
      <dsp:spPr>
        <a:xfrm>
          <a:off x="0" y="0"/>
          <a:ext cx="999648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30068F-0E44-4F37-AF45-5B3054867080}">
      <dsp:nvSpPr>
        <dsp:cNvPr id="0" name=""/>
        <dsp:cNvSpPr/>
      </dsp:nvSpPr>
      <dsp:spPr>
        <a:xfrm>
          <a:off x="0" y="0"/>
          <a:ext cx="1999297" cy="480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4300" kern="1200" dirty="0" err="1"/>
            <a:t>Mission</a:t>
          </a:r>
          <a:endParaRPr lang="pt-PT" sz="4300" kern="1200" dirty="0"/>
        </a:p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4300" kern="1200" dirty="0"/>
        </a:p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4300" kern="1200" dirty="0" err="1"/>
            <a:t>Vision</a:t>
          </a:r>
          <a:endParaRPr lang="pt-PT" sz="4300" kern="1200" dirty="0"/>
        </a:p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4300" kern="1200" dirty="0"/>
        </a:p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4300" kern="1200" dirty="0" err="1"/>
            <a:t>Values</a:t>
          </a:r>
          <a:endParaRPr lang="pt-PT" sz="4300" kern="1200" dirty="0"/>
        </a:p>
      </dsp:txBody>
      <dsp:txXfrm>
        <a:off x="0" y="0"/>
        <a:ext cx="1999297" cy="4800600"/>
      </dsp:txXfrm>
    </dsp:sp>
    <dsp:sp modelId="{50F2B797-F27D-4F0A-9296-2684924BFEFB}">
      <dsp:nvSpPr>
        <dsp:cNvPr id="0" name=""/>
        <dsp:cNvSpPr/>
      </dsp:nvSpPr>
      <dsp:spPr>
        <a:xfrm>
          <a:off x="2149244" y="75009"/>
          <a:ext cx="7847243" cy="1500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600" kern="1200" dirty="0"/>
            <a:t>To </a:t>
          </a:r>
          <a:r>
            <a:rPr lang="pt-PT" sz="2600" kern="1200" dirty="0" err="1"/>
            <a:t>have</a:t>
          </a:r>
          <a:r>
            <a:rPr lang="pt-PT" sz="2600" kern="1200" dirty="0"/>
            <a:t> a </a:t>
          </a:r>
          <a:r>
            <a:rPr lang="pt-PT" sz="2600" kern="1200" dirty="0" err="1"/>
            <a:t>public</a:t>
          </a:r>
          <a:r>
            <a:rPr lang="pt-PT" sz="2600" kern="1200" dirty="0"/>
            <a:t> </a:t>
          </a:r>
          <a:r>
            <a:rPr lang="pt-PT" sz="2600" kern="1200" dirty="0" err="1"/>
            <a:t>service</a:t>
          </a:r>
          <a:r>
            <a:rPr lang="pt-PT" sz="2600" kern="1200" dirty="0"/>
            <a:t> </a:t>
          </a:r>
          <a:r>
            <a:rPr lang="pt-PT" sz="2600" kern="1200" dirty="0" err="1"/>
            <a:t>of</a:t>
          </a:r>
          <a:r>
            <a:rPr lang="pt-PT" sz="2600" kern="1200" dirty="0"/>
            <a:t> </a:t>
          </a:r>
          <a:r>
            <a:rPr lang="pt-PT" sz="2600" kern="1200" dirty="0" err="1"/>
            <a:t>quality</a:t>
          </a:r>
          <a:r>
            <a:rPr lang="pt-PT" sz="2600" kern="1200" dirty="0"/>
            <a:t> to </a:t>
          </a:r>
          <a:r>
            <a:rPr lang="pt-PT" sz="2600" kern="1200" dirty="0" err="1"/>
            <a:t>promote</a:t>
          </a:r>
          <a:r>
            <a:rPr lang="pt-PT" sz="2600" kern="1200" dirty="0"/>
            <a:t> </a:t>
          </a:r>
          <a:r>
            <a:rPr lang="pt-PT" sz="2600" kern="1200" dirty="0" err="1"/>
            <a:t>the</a:t>
          </a:r>
          <a:r>
            <a:rPr lang="pt-PT" sz="2600" kern="1200" dirty="0"/>
            <a:t> </a:t>
          </a:r>
          <a:r>
            <a:rPr lang="pt-PT" sz="2600" kern="1200" dirty="0" err="1"/>
            <a:t>best</a:t>
          </a:r>
          <a:r>
            <a:rPr lang="pt-PT" sz="2600" kern="1200" dirty="0"/>
            <a:t> </a:t>
          </a:r>
          <a:r>
            <a:rPr lang="pt-PT" sz="2600" kern="1200" dirty="0" err="1"/>
            <a:t>conditions</a:t>
          </a:r>
          <a:r>
            <a:rPr lang="pt-PT" sz="2600" kern="1200" dirty="0"/>
            <a:t> </a:t>
          </a:r>
          <a:r>
            <a:rPr lang="pt-PT" sz="2600" kern="1200" dirty="0" err="1"/>
            <a:t>so</a:t>
          </a:r>
          <a:r>
            <a:rPr lang="pt-PT" sz="2600" kern="1200" dirty="0"/>
            <a:t> </a:t>
          </a:r>
          <a:r>
            <a:rPr lang="pt-PT" sz="2600" kern="1200" dirty="0" err="1"/>
            <a:t>that</a:t>
          </a:r>
          <a:r>
            <a:rPr lang="pt-PT" sz="2600" kern="1200" dirty="0"/>
            <a:t> </a:t>
          </a:r>
          <a:r>
            <a:rPr lang="pt-PT" sz="2600" kern="1200" dirty="0" err="1"/>
            <a:t>all</a:t>
          </a:r>
          <a:r>
            <a:rPr lang="pt-PT" sz="2600" kern="1200" dirty="0"/>
            <a:t> </a:t>
          </a:r>
          <a:r>
            <a:rPr lang="pt-PT" sz="2600" kern="1200" dirty="0" err="1"/>
            <a:t>the</a:t>
          </a:r>
          <a:r>
            <a:rPr lang="pt-PT" sz="2600" kern="1200" dirty="0"/>
            <a:t> </a:t>
          </a:r>
          <a:r>
            <a:rPr lang="pt-PT" sz="2600" kern="1200" dirty="0" err="1"/>
            <a:t>learners</a:t>
          </a:r>
          <a:r>
            <a:rPr lang="pt-PT" sz="2600" kern="1200" dirty="0"/>
            <a:t> </a:t>
          </a:r>
          <a:r>
            <a:rPr lang="pt-PT" sz="2600" kern="1200" dirty="0" err="1"/>
            <a:t>have</a:t>
          </a:r>
          <a:r>
            <a:rPr lang="pt-PT" sz="2600" kern="1200" dirty="0"/>
            <a:t> </a:t>
          </a:r>
          <a:r>
            <a:rPr lang="pt-PT" sz="2600" kern="1200" dirty="0" err="1"/>
            <a:t>the</a:t>
          </a:r>
          <a:r>
            <a:rPr lang="pt-PT" sz="2600" kern="1200" dirty="0"/>
            <a:t> </a:t>
          </a:r>
          <a:r>
            <a:rPr lang="pt-PT" sz="2600" kern="1200" dirty="0" err="1"/>
            <a:t>same</a:t>
          </a:r>
          <a:r>
            <a:rPr lang="pt-PT" sz="2600" kern="1200" dirty="0"/>
            <a:t> </a:t>
          </a:r>
          <a:r>
            <a:rPr lang="pt-PT" sz="2600" kern="1200" dirty="0" err="1"/>
            <a:t>and</a:t>
          </a:r>
          <a:r>
            <a:rPr lang="pt-PT" sz="2600" kern="1200" dirty="0"/>
            <a:t> </a:t>
          </a:r>
          <a:r>
            <a:rPr lang="pt-PT" sz="2600" kern="1200" dirty="0" err="1"/>
            <a:t>equal</a:t>
          </a:r>
          <a:r>
            <a:rPr lang="pt-PT" sz="2600" kern="1200" dirty="0"/>
            <a:t> </a:t>
          </a:r>
          <a:r>
            <a:rPr lang="pt-PT" sz="2600" kern="1200" dirty="0" err="1"/>
            <a:t>opportunities</a:t>
          </a:r>
          <a:r>
            <a:rPr lang="pt-PT" sz="2600" kern="1200" dirty="0"/>
            <a:t> in </a:t>
          </a:r>
          <a:r>
            <a:rPr lang="pt-PT" sz="2600" kern="1200" dirty="0" err="1"/>
            <a:t>the</a:t>
          </a:r>
          <a:r>
            <a:rPr lang="pt-PT" sz="2600" kern="1200" dirty="0"/>
            <a:t> </a:t>
          </a:r>
          <a:r>
            <a:rPr lang="pt-PT" sz="2600" kern="1200" dirty="0" err="1"/>
            <a:t>learning</a:t>
          </a:r>
          <a:r>
            <a:rPr lang="pt-PT" sz="2600" kern="1200" dirty="0"/>
            <a:t> </a:t>
          </a:r>
          <a:r>
            <a:rPr lang="pt-PT" sz="2600" kern="1200" dirty="0" err="1"/>
            <a:t>process</a:t>
          </a:r>
          <a:r>
            <a:rPr lang="pt-PT" sz="2600" kern="1200" dirty="0"/>
            <a:t> </a:t>
          </a:r>
        </a:p>
      </dsp:txBody>
      <dsp:txXfrm>
        <a:off x="2149244" y="75009"/>
        <a:ext cx="7847243" cy="1500187"/>
      </dsp:txXfrm>
    </dsp:sp>
    <dsp:sp modelId="{73C7FD22-3AF5-4817-B701-E48F8E9FA0EB}">
      <dsp:nvSpPr>
        <dsp:cNvPr id="0" name=""/>
        <dsp:cNvSpPr/>
      </dsp:nvSpPr>
      <dsp:spPr>
        <a:xfrm>
          <a:off x="1999297" y="1575196"/>
          <a:ext cx="79971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C8A5B8-F8BC-466E-99BE-A849F135E5EE}">
      <dsp:nvSpPr>
        <dsp:cNvPr id="0" name=""/>
        <dsp:cNvSpPr/>
      </dsp:nvSpPr>
      <dsp:spPr>
        <a:xfrm>
          <a:off x="2149244" y="1650206"/>
          <a:ext cx="7847243" cy="1500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600" kern="1200" dirty="0"/>
            <a:t>To </a:t>
          </a:r>
          <a:r>
            <a:rPr lang="pt-PT" sz="2600" kern="1200" dirty="0" err="1"/>
            <a:t>achieve</a:t>
          </a:r>
          <a:r>
            <a:rPr lang="pt-PT" sz="2600" kern="1200" dirty="0"/>
            <a:t> </a:t>
          </a:r>
          <a:r>
            <a:rPr lang="pt-PT" sz="2600" kern="1200" dirty="0" err="1"/>
            <a:t>equity</a:t>
          </a:r>
          <a:r>
            <a:rPr lang="pt-PT" sz="2600" kern="1200" dirty="0"/>
            <a:t> </a:t>
          </a:r>
          <a:r>
            <a:rPr lang="pt-PT" sz="2600" kern="1200" dirty="0" err="1"/>
            <a:t>and</a:t>
          </a:r>
          <a:r>
            <a:rPr lang="pt-PT" sz="2600" kern="1200" dirty="0"/>
            <a:t> </a:t>
          </a:r>
          <a:r>
            <a:rPr lang="pt-PT" sz="2600" kern="1200" dirty="0" err="1"/>
            <a:t>excellence</a:t>
          </a:r>
          <a:r>
            <a:rPr lang="pt-PT" sz="2600" kern="1200" dirty="0"/>
            <a:t> </a:t>
          </a:r>
          <a:r>
            <a:rPr lang="pt-PT" sz="2600" kern="1200" dirty="0" err="1"/>
            <a:t>by</a:t>
          </a:r>
          <a:r>
            <a:rPr lang="pt-PT" sz="2600" kern="1200" dirty="0"/>
            <a:t> </a:t>
          </a:r>
          <a:r>
            <a:rPr lang="pt-PT" sz="2600" kern="1200" dirty="0" err="1"/>
            <a:t>giving</a:t>
          </a:r>
          <a:r>
            <a:rPr lang="pt-PT" sz="2600" kern="1200" dirty="0"/>
            <a:t> </a:t>
          </a:r>
          <a:r>
            <a:rPr lang="pt-PT" sz="2600" kern="1200" dirty="0" err="1"/>
            <a:t>each</a:t>
          </a:r>
          <a:r>
            <a:rPr lang="pt-PT" sz="2600" kern="1200" dirty="0"/>
            <a:t> </a:t>
          </a:r>
          <a:r>
            <a:rPr lang="pt-PT" sz="2600" kern="1200" dirty="0" err="1"/>
            <a:t>student</a:t>
          </a:r>
          <a:r>
            <a:rPr lang="pt-PT" sz="2600" kern="1200" dirty="0"/>
            <a:t> </a:t>
          </a:r>
          <a:r>
            <a:rPr lang="pt-PT" sz="2600" kern="1200" dirty="0" err="1"/>
            <a:t>the</a:t>
          </a:r>
          <a:r>
            <a:rPr lang="pt-PT" sz="2600" kern="1200" dirty="0"/>
            <a:t> </a:t>
          </a:r>
          <a:r>
            <a:rPr lang="pt-PT" sz="2600" kern="1200" dirty="0" err="1"/>
            <a:t>opportunity</a:t>
          </a:r>
          <a:r>
            <a:rPr lang="pt-PT" sz="2600" kern="1200" dirty="0"/>
            <a:t> to </a:t>
          </a:r>
          <a:r>
            <a:rPr lang="pt-PT" sz="2600" kern="1200" dirty="0" err="1"/>
            <a:t>develop</a:t>
          </a:r>
          <a:r>
            <a:rPr lang="pt-PT" sz="2600" kern="1200" dirty="0"/>
            <a:t> </a:t>
          </a:r>
          <a:r>
            <a:rPr lang="pt-PT" sz="2600" kern="1200" dirty="0" err="1"/>
            <a:t>his</a:t>
          </a:r>
          <a:r>
            <a:rPr lang="pt-PT" sz="2600" kern="1200" dirty="0"/>
            <a:t> </a:t>
          </a:r>
          <a:r>
            <a:rPr lang="pt-PT" sz="2600" kern="1200" dirty="0" err="1"/>
            <a:t>skills</a:t>
          </a:r>
          <a:r>
            <a:rPr lang="pt-PT" sz="2600" kern="1200" dirty="0"/>
            <a:t> </a:t>
          </a:r>
          <a:r>
            <a:rPr lang="pt-PT" sz="2600" kern="1200" dirty="0" err="1"/>
            <a:t>and</a:t>
          </a:r>
          <a:r>
            <a:rPr lang="pt-PT" sz="2600" kern="1200" dirty="0"/>
            <a:t> </a:t>
          </a:r>
          <a:r>
            <a:rPr lang="pt-PT" sz="2600" kern="1200" dirty="0" err="1"/>
            <a:t>knowledge</a:t>
          </a:r>
          <a:r>
            <a:rPr lang="pt-PT" sz="2600" kern="1200" dirty="0"/>
            <a:t> </a:t>
          </a:r>
          <a:r>
            <a:rPr lang="pt-PT" sz="2600" kern="1200" dirty="0" err="1"/>
            <a:t>and</a:t>
          </a:r>
          <a:r>
            <a:rPr lang="pt-PT" sz="2600" kern="1200" dirty="0"/>
            <a:t> to explore </a:t>
          </a:r>
          <a:r>
            <a:rPr lang="pt-PT" sz="2600" kern="1200" dirty="0" err="1"/>
            <a:t>all</a:t>
          </a:r>
          <a:r>
            <a:rPr lang="pt-PT" sz="2600" kern="1200" dirty="0"/>
            <a:t> </a:t>
          </a:r>
          <a:r>
            <a:rPr lang="pt-PT" sz="2600" kern="1200" dirty="0" err="1"/>
            <a:t>his</a:t>
          </a:r>
          <a:r>
            <a:rPr lang="pt-PT" sz="2600" kern="1200" dirty="0"/>
            <a:t> </a:t>
          </a:r>
          <a:r>
            <a:rPr lang="pt-PT" sz="2600" kern="1200" dirty="0" err="1"/>
            <a:t>capacities</a:t>
          </a:r>
          <a:r>
            <a:rPr lang="pt-PT" sz="2600" kern="1200" dirty="0"/>
            <a:t> to </a:t>
          </a:r>
          <a:r>
            <a:rPr lang="pt-PT" sz="2600" kern="1200" dirty="0" err="1"/>
            <a:t>become</a:t>
          </a:r>
          <a:r>
            <a:rPr lang="pt-PT" sz="2600" kern="1200" dirty="0"/>
            <a:t> a </a:t>
          </a:r>
          <a:r>
            <a:rPr lang="pt-PT" sz="2600" kern="1200" dirty="0" err="1"/>
            <a:t>full</a:t>
          </a:r>
          <a:r>
            <a:rPr lang="pt-PT" sz="2600" kern="1200" dirty="0"/>
            <a:t> </a:t>
          </a:r>
          <a:r>
            <a:rPr lang="pt-PT" sz="2600" kern="1200" dirty="0" err="1"/>
            <a:t>citizen</a:t>
          </a:r>
          <a:r>
            <a:rPr lang="pt-PT" sz="2600" kern="1200" dirty="0"/>
            <a:t>  </a:t>
          </a:r>
        </a:p>
      </dsp:txBody>
      <dsp:txXfrm>
        <a:off x="2149244" y="1650206"/>
        <a:ext cx="7847243" cy="1500187"/>
      </dsp:txXfrm>
    </dsp:sp>
    <dsp:sp modelId="{C03C9D6A-19FD-4A67-A690-297E73E6A506}">
      <dsp:nvSpPr>
        <dsp:cNvPr id="0" name=""/>
        <dsp:cNvSpPr/>
      </dsp:nvSpPr>
      <dsp:spPr>
        <a:xfrm>
          <a:off x="1999297" y="3150393"/>
          <a:ext cx="79971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53A7B0-2A67-4B61-AB21-D0BA38473CD4}">
      <dsp:nvSpPr>
        <dsp:cNvPr id="0" name=""/>
        <dsp:cNvSpPr/>
      </dsp:nvSpPr>
      <dsp:spPr>
        <a:xfrm>
          <a:off x="2149244" y="3225403"/>
          <a:ext cx="7847243" cy="1500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i="0" kern="1200" dirty="0"/>
            <a:t>To foster a culture of responsibility, work and personal effort, resilience, autonomy, respect, solidarity, mutual aid and discipline.</a:t>
          </a:r>
          <a:endParaRPr lang="pt-PT" sz="2600" kern="1200" dirty="0"/>
        </a:p>
      </dsp:txBody>
      <dsp:txXfrm>
        <a:off x="2149244" y="3225403"/>
        <a:ext cx="7847243" cy="1500187"/>
      </dsp:txXfrm>
    </dsp:sp>
    <dsp:sp modelId="{621D559A-0333-4114-B28B-F9F46682D6C6}">
      <dsp:nvSpPr>
        <dsp:cNvPr id="0" name=""/>
        <dsp:cNvSpPr/>
      </dsp:nvSpPr>
      <dsp:spPr>
        <a:xfrm>
          <a:off x="1999297" y="4725590"/>
          <a:ext cx="79971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02EEDF-91D6-4B8A-892E-F5FD73BE357E}">
      <dsp:nvSpPr>
        <dsp:cNvPr id="0" name=""/>
        <dsp:cNvSpPr/>
      </dsp:nvSpPr>
      <dsp:spPr>
        <a:xfrm rot="10800000">
          <a:off x="883884" y="479199"/>
          <a:ext cx="2500820" cy="125858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4999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400" kern="1200" dirty="0" err="1"/>
            <a:t>Promote</a:t>
          </a:r>
          <a:r>
            <a:rPr lang="pt-PT" sz="2400" kern="1200" dirty="0"/>
            <a:t> </a:t>
          </a:r>
          <a:r>
            <a:rPr lang="pt-PT" sz="2400" kern="1200" dirty="0" err="1"/>
            <a:t>students</a:t>
          </a:r>
          <a:r>
            <a:rPr lang="pt-PT" sz="2400" kern="1200" dirty="0"/>
            <a:t>’ </a:t>
          </a:r>
          <a:r>
            <a:rPr lang="pt-PT" sz="2400" kern="1200" dirty="0" err="1"/>
            <a:t>success</a:t>
          </a:r>
          <a:endParaRPr lang="pt-PT" sz="2400" kern="1200" dirty="0"/>
        </a:p>
      </dsp:txBody>
      <dsp:txXfrm rot="10800000">
        <a:off x="1198529" y="479199"/>
        <a:ext cx="2186175" cy="1258581"/>
      </dsp:txXfrm>
    </dsp:sp>
    <dsp:sp modelId="{F9D9DDA7-DC5B-4C31-A9ED-18C7A996C7BA}">
      <dsp:nvSpPr>
        <dsp:cNvPr id="0" name=""/>
        <dsp:cNvSpPr/>
      </dsp:nvSpPr>
      <dsp:spPr>
        <a:xfrm>
          <a:off x="389482" y="479916"/>
          <a:ext cx="1015914" cy="109020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5DD5E4-ED57-4CC2-969F-AA70A99B4B12}">
      <dsp:nvSpPr>
        <dsp:cNvPr id="0" name=""/>
        <dsp:cNvSpPr/>
      </dsp:nvSpPr>
      <dsp:spPr>
        <a:xfrm rot="10800000">
          <a:off x="944551" y="2113476"/>
          <a:ext cx="2500820" cy="125858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4999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dirty="0" err="1"/>
            <a:t>Develop</a:t>
          </a:r>
          <a:r>
            <a:rPr lang="pt-PT" sz="1800" kern="1200" dirty="0"/>
            <a:t> </a:t>
          </a:r>
          <a:r>
            <a:rPr lang="pt-PT" sz="1800" kern="1200" dirty="0" err="1"/>
            <a:t>students</a:t>
          </a:r>
          <a:r>
            <a:rPr lang="pt-PT" sz="1800" kern="1200" dirty="0"/>
            <a:t>’ </a:t>
          </a:r>
          <a:r>
            <a:rPr lang="pt-PT" sz="1800" kern="1200" dirty="0" err="1"/>
            <a:t>skills</a:t>
          </a:r>
          <a:r>
            <a:rPr lang="pt-PT" sz="1800" kern="1200" dirty="0"/>
            <a:t> to </a:t>
          </a:r>
          <a:r>
            <a:rPr lang="pt-PT" sz="1800" kern="1200" dirty="0" err="1"/>
            <a:t>become</a:t>
          </a:r>
          <a:r>
            <a:rPr lang="pt-PT" sz="1800" kern="1200" dirty="0"/>
            <a:t> a </a:t>
          </a:r>
          <a:r>
            <a:rPr lang="pt-PT" sz="1800" kern="1200" dirty="0" err="1"/>
            <a:t>successful</a:t>
          </a:r>
          <a:r>
            <a:rPr lang="pt-PT" sz="1800" kern="1200" dirty="0"/>
            <a:t> </a:t>
          </a:r>
          <a:r>
            <a:rPr lang="pt-PT" sz="1800" kern="1200" dirty="0" err="1"/>
            <a:t>citizen</a:t>
          </a:r>
          <a:endParaRPr lang="pt-PT" sz="1800" kern="1200" dirty="0"/>
        </a:p>
      </dsp:txBody>
      <dsp:txXfrm rot="10800000">
        <a:off x="1259196" y="2113476"/>
        <a:ext cx="2186175" cy="1258581"/>
      </dsp:txXfrm>
    </dsp:sp>
    <dsp:sp modelId="{A2E98286-809A-4703-88D9-D3F6B9A03804}">
      <dsp:nvSpPr>
        <dsp:cNvPr id="0" name=""/>
        <dsp:cNvSpPr/>
      </dsp:nvSpPr>
      <dsp:spPr>
        <a:xfrm>
          <a:off x="315260" y="2113476"/>
          <a:ext cx="1258581" cy="125858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6B049B-5E60-42DC-9EDD-7D862F4E3216}">
      <dsp:nvSpPr>
        <dsp:cNvPr id="0" name=""/>
        <dsp:cNvSpPr/>
      </dsp:nvSpPr>
      <dsp:spPr>
        <a:xfrm rot="10800000">
          <a:off x="944551" y="3747754"/>
          <a:ext cx="2500820" cy="145262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4999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Privilege the approach between school and community</a:t>
          </a:r>
          <a:endParaRPr lang="pt-PT" sz="2000" kern="1200" dirty="0"/>
        </a:p>
      </dsp:txBody>
      <dsp:txXfrm rot="10800000">
        <a:off x="1307708" y="3747754"/>
        <a:ext cx="2137663" cy="1452629"/>
      </dsp:txXfrm>
    </dsp:sp>
    <dsp:sp modelId="{30EF5F18-0F3D-4C0A-9F46-8C39349EE92B}">
      <dsp:nvSpPr>
        <dsp:cNvPr id="0" name=""/>
        <dsp:cNvSpPr/>
      </dsp:nvSpPr>
      <dsp:spPr>
        <a:xfrm>
          <a:off x="315260" y="3844778"/>
          <a:ext cx="1258581" cy="125858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02EEDF-91D6-4B8A-892E-F5FD73BE357E}">
      <dsp:nvSpPr>
        <dsp:cNvPr id="0" name=""/>
        <dsp:cNvSpPr/>
      </dsp:nvSpPr>
      <dsp:spPr>
        <a:xfrm rot="10800000">
          <a:off x="930209" y="34772"/>
          <a:ext cx="2520351" cy="158796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5542" tIns="80010" rIns="149352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100" kern="1200" dirty="0" err="1"/>
            <a:t>Promote</a:t>
          </a:r>
          <a:r>
            <a:rPr lang="pt-PT" sz="2100" kern="1200" dirty="0"/>
            <a:t> </a:t>
          </a:r>
          <a:r>
            <a:rPr lang="pt-PT" sz="2100" kern="1200" dirty="0" err="1"/>
            <a:t>the</a:t>
          </a:r>
          <a:r>
            <a:rPr lang="pt-PT" sz="2100" kern="1200" dirty="0"/>
            <a:t> </a:t>
          </a:r>
          <a:r>
            <a:rPr lang="pt-PT" sz="2100" kern="1200" dirty="0" err="1"/>
            <a:t>development</a:t>
          </a:r>
          <a:r>
            <a:rPr lang="pt-PT" sz="2100" kern="1200" dirty="0"/>
            <a:t> </a:t>
          </a:r>
          <a:r>
            <a:rPr lang="pt-PT" sz="2100" kern="1200" dirty="0" err="1"/>
            <a:t>of</a:t>
          </a:r>
          <a:r>
            <a:rPr lang="pt-PT" sz="2100" kern="1200" dirty="0"/>
            <a:t> </a:t>
          </a:r>
          <a:r>
            <a:rPr lang="pt-PT" sz="2100" kern="1200" dirty="0" err="1"/>
            <a:t>the</a:t>
          </a:r>
          <a:r>
            <a:rPr lang="pt-PT" sz="2100" kern="1200" dirty="0"/>
            <a:t> </a:t>
          </a:r>
          <a:r>
            <a:rPr lang="pt-PT" sz="2100" kern="1200" dirty="0" err="1"/>
            <a:t>learning</a:t>
          </a:r>
          <a:r>
            <a:rPr lang="pt-PT" sz="2100" kern="1200" dirty="0"/>
            <a:t> </a:t>
          </a:r>
          <a:r>
            <a:rPr lang="pt-PT" sz="2100" kern="1200" dirty="0" err="1"/>
            <a:t>process</a:t>
          </a:r>
          <a:endParaRPr lang="pt-PT" sz="2100" kern="1200" dirty="0"/>
        </a:p>
      </dsp:txBody>
      <dsp:txXfrm rot="10800000">
        <a:off x="1327201" y="34772"/>
        <a:ext cx="2123359" cy="1587967"/>
      </dsp:txXfrm>
    </dsp:sp>
    <dsp:sp modelId="{F9D9DDA7-DC5B-4C31-A9ED-18C7A996C7BA}">
      <dsp:nvSpPr>
        <dsp:cNvPr id="0" name=""/>
        <dsp:cNvSpPr/>
      </dsp:nvSpPr>
      <dsp:spPr>
        <a:xfrm>
          <a:off x="310069" y="198850"/>
          <a:ext cx="1259811" cy="125981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5DD5E4-ED57-4CC2-969F-AA70A99B4B12}">
      <dsp:nvSpPr>
        <dsp:cNvPr id="0" name=""/>
        <dsp:cNvSpPr/>
      </dsp:nvSpPr>
      <dsp:spPr>
        <a:xfrm rot="10800000">
          <a:off x="968528" y="1998802"/>
          <a:ext cx="2469259" cy="133339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5542" tIns="80010" rIns="149352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100" kern="1200" dirty="0" err="1"/>
            <a:t>Promote</a:t>
          </a:r>
          <a:r>
            <a:rPr lang="pt-PT" sz="2100" kern="1200" dirty="0"/>
            <a:t>  </a:t>
          </a:r>
          <a:r>
            <a:rPr lang="pt-PT" sz="2100" kern="1200" dirty="0" err="1"/>
            <a:t>reading</a:t>
          </a:r>
          <a:r>
            <a:rPr lang="pt-PT" sz="2100" kern="1200" dirty="0"/>
            <a:t> </a:t>
          </a:r>
          <a:r>
            <a:rPr lang="pt-PT" sz="2100" kern="1200" dirty="0" err="1"/>
            <a:t>and</a:t>
          </a:r>
          <a:r>
            <a:rPr lang="pt-PT" sz="2100" kern="1200" dirty="0"/>
            <a:t> </a:t>
          </a:r>
          <a:r>
            <a:rPr lang="pt-PT" sz="2100" kern="1200" dirty="0" err="1"/>
            <a:t>literacy</a:t>
          </a:r>
          <a:r>
            <a:rPr lang="pt-PT" sz="2100" kern="1200" dirty="0"/>
            <a:t> </a:t>
          </a:r>
          <a:r>
            <a:rPr lang="pt-PT" sz="2100" kern="1200" dirty="0" err="1"/>
            <a:t>skills</a:t>
          </a:r>
          <a:endParaRPr lang="pt-PT" sz="2100" kern="1200" dirty="0"/>
        </a:p>
      </dsp:txBody>
      <dsp:txXfrm rot="10800000">
        <a:off x="1301877" y="1998802"/>
        <a:ext cx="2135910" cy="1333396"/>
      </dsp:txXfrm>
    </dsp:sp>
    <dsp:sp modelId="{A2E98286-809A-4703-88D9-D3F6B9A03804}">
      <dsp:nvSpPr>
        <dsp:cNvPr id="0" name=""/>
        <dsp:cNvSpPr/>
      </dsp:nvSpPr>
      <dsp:spPr>
        <a:xfrm>
          <a:off x="322842" y="2035595"/>
          <a:ext cx="1259811" cy="125981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6B049B-5E60-42DC-9EDD-7D862F4E3216}">
      <dsp:nvSpPr>
        <dsp:cNvPr id="0" name=""/>
        <dsp:cNvSpPr/>
      </dsp:nvSpPr>
      <dsp:spPr>
        <a:xfrm rot="10800000">
          <a:off x="852203" y="3760292"/>
          <a:ext cx="2624360" cy="115575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5542" tIns="80010" rIns="149352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100" kern="1200" dirty="0" err="1"/>
            <a:t>Foster</a:t>
          </a:r>
          <a:r>
            <a:rPr lang="pt-PT" sz="2100" kern="1200" dirty="0"/>
            <a:t> </a:t>
          </a:r>
          <a:r>
            <a:rPr lang="pt-PT" sz="2100" kern="1200" dirty="0" err="1"/>
            <a:t>equity</a:t>
          </a:r>
          <a:r>
            <a:rPr lang="pt-PT" sz="2100" kern="1200" dirty="0"/>
            <a:t> as </a:t>
          </a:r>
          <a:r>
            <a:rPr lang="pt-PT" sz="2100" kern="1200" dirty="0" err="1"/>
            <a:t>fairness</a:t>
          </a:r>
          <a:r>
            <a:rPr lang="pt-PT" sz="2100" kern="1200" dirty="0"/>
            <a:t> </a:t>
          </a:r>
          <a:r>
            <a:rPr lang="pt-PT" sz="2100" kern="1200" dirty="0" err="1"/>
            <a:t>and</a:t>
          </a:r>
          <a:r>
            <a:rPr lang="pt-PT" sz="2100" kern="1200" dirty="0"/>
            <a:t>  </a:t>
          </a:r>
          <a:r>
            <a:rPr lang="pt-PT" sz="2100" kern="1200" dirty="0" err="1"/>
            <a:t>inclusion</a:t>
          </a:r>
          <a:endParaRPr lang="pt-PT" sz="2100" kern="1200" dirty="0"/>
        </a:p>
      </dsp:txBody>
      <dsp:txXfrm rot="10800000">
        <a:off x="1141140" y="3760292"/>
        <a:ext cx="2335423" cy="1155750"/>
      </dsp:txXfrm>
    </dsp:sp>
    <dsp:sp modelId="{30EF5F18-0F3D-4C0A-9F46-8C39349EE92B}">
      <dsp:nvSpPr>
        <dsp:cNvPr id="0" name=""/>
        <dsp:cNvSpPr/>
      </dsp:nvSpPr>
      <dsp:spPr>
        <a:xfrm>
          <a:off x="284067" y="3708262"/>
          <a:ext cx="1259811" cy="125981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02EEDF-91D6-4B8A-892E-F5FD73BE357E}">
      <dsp:nvSpPr>
        <dsp:cNvPr id="0" name=""/>
        <dsp:cNvSpPr/>
      </dsp:nvSpPr>
      <dsp:spPr>
        <a:xfrm rot="10800000">
          <a:off x="870873" y="128796"/>
          <a:ext cx="2507894" cy="150958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866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000" kern="1200" dirty="0" err="1"/>
            <a:t>Promote</a:t>
          </a:r>
          <a:r>
            <a:rPr lang="pt-PT" sz="2000" kern="1200" dirty="0"/>
            <a:t> </a:t>
          </a:r>
          <a:r>
            <a:rPr lang="pt-PT" sz="2000" kern="1200" dirty="0" err="1"/>
            <a:t>the</a:t>
          </a:r>
          <a:r>
            <a:rPr lang="pt-PT" sz="2000" kern="1200" dirty="0"/>
            <a:t> </a:t>
          </a:r>
          <a:r>
            <a:rPr lang="pt-PT" sz="2000" kern="1200" dirty="0" err="1"/>
            <a:t>best</a:t>
          </a:r>
          <a:r>
            <a:rPr lang="pt-PT" sz="2000" kern="1200" dirty="0"/>
            <a:t> </a:t>
          </a:r>
          <a:r>
            <a:rPr lang="pt-PT" sz="2000" kern="1200" dirty="0" err="1"/>
            <a:t>school</a:t>
          </a:r>
          <a:r>
            <a:rPr lang="pt-PT" sz="2000" kern="1200" dirty="0"/>
            <a:t> </a:t>
          </a:r>
          <a:r>
            <a:rPr lang="pt-PT" sz="2000" kern="1200" dirty="0" err="1"/>
            <a:t>climate</a:t>
          </a:r>
          <a:endParaRPr lang="pt-PT" sz="2000" kern="1200" dirty="0"/>
        </a:p>
      </dsp:txBody>
      <dsp:txXfrm rot="10800000">
        <a:off x="1248268" y="128796"/>
        <a:ext cx="2130499" cy="1509580"/>
      </dsp:txXfrm>
    </dsp:sp>
    <dsp:sp modelId="{F9D9DDA7-DC5B-4C31-A9ED-18C7A996C7BA}">
      <dsp:nvSpPr>
        <dsp:cNvPr id="0" name=""/>
        <dsp:cNvSpPr/>
      </dsp:nvSpPr>
      <dsp:spPr>
        <a:xfrm>
          <a:off x="273116" y="267645"/>
          <a:ext cx="1206120" cy="120612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5DD5E4-ED57-4CC2-969F-AA70A99B4B12}">
      <dsp:nvSpPr>
        <dsp:cNvPr id="0" name=""/>
        <dsp:cNvSpPr/>
      </dsp:nvSpPr>
      <dsp:spPr>
        <a:xfrm rot="10800000">
          <a:off x="742063" y="1985532"/>
          <a:ext cx="2610942" cy="134504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866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Ensure the effectiveness of management and organizational processes</a:t>
          </a:r>
          <a:endParaRPr lang="pt-PT" sz="1800" kern="1200" dirty="0"/>
        </a:p>
      </dsp:txBody>
      <dsp:txXfrm rot="10800000">
        <a:off x="1078323" y="1985532"/>
        <a:ext cx="2274682" cy="1345041"/>
      </dsp:txXfrm>
    </dsp:sp>
    <dsp:sp modelId="{A2E98286-809A-4703-88D9-D3F6B9A03804}">
      <dsp:nvSpPr>
        <dsp:cNvPr id="0" name=""/>
        <dsp:cNvSpPr/>
      </dsp:nvSpPr>
      <dsp:spPr>
        <a:xfrm>
          <a:off x="247354" y="2054992"/>
          <a:ext cx="1206120" cy="120612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6B049B-5E60-42DC-9EDD-7D862F4E3216}">
      <dsp:nvSpPr>
        <dsp:cNvPr id="0" name=""/>
        <dsp:cNvSpPr/>
      </dsp:nvSpPr>
      <dsp:spPr>
        <a:xfrm rot="10800000">
          <a:off x="864451" y="3651978"/>
          <a:ext cx="2533632" cy="149957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866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dirty="0" err="1"/>
            <a:t>Promote</a:t>
          </a:r>
          <a:r>
            <a:rPr lang="pt-PT" sz="1800" kern="1200" dirty="0"/>
            <a:t> a self-</a:t>
          </a:r>
          <a:r>
            <a:rPr lang="pt-PT" sz="1800" kern="1200" dirty="0" err="1"/>
            <a:t>assessment</a:t>
          </a:r>
          <a:r>
            <a:rPr lang="pt-PT" sz="1800" kern="1200" dirty="0"/>
            <a:t> </a:t>
          </a:r>
          <a:r>
            <a:rPr lang="pt-PT" sz="1800" kern="1200" dirty="0" err="1"/>
            <a:t>culture</a:t>
          </a:r>
          <a:endParaRPr lang="pt-PT" sz="1800" kern="1200" dirty="0"/>
        </a:p>
      </dsp:txBody>
      <dsp:txXfrm rot="10800000">
        <a:off x="1239343" y="3651978"/>
        <a:ext cx="2158740" cy="1499570"/>
      </dsp:txXfrm>
    </dsp:sp>
    <dsp:sp modelId="{30EF5F18-0F3D-4C0A-9F46-8C39349EE92B}">
      <dsp:nvSpPr>
        <dsp:cNvPr id="0" name=""/>
        <dsp:cNvSpPr/>
      </dsp:nvSpPr>
      <dsp:spPr>
        <a:xfrm>
          <a:off x="266682" y="3837335"/>
          <a:ext cx="1206120" cy="120612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98414D-5C87-46B3-9930-47E4C0E22E40}">
      <dsp:nvSpPr>
        <dsp:cNvPr id="0" name=""/>
        <dsp:cNvSpPr/>
      </dsp:nvSpPr>
      <dsp:spPr>
        <a:xfrm>
          <a:off x="63792" y="0"/>
          <a:ext cx="6363162" cy="5252411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600585-14CB-406B-8CBD-1A33B717F1B0}">
      <dsp:nvSpPr>
        <dsp:cNvPr id="0" name=""/>
        <dsp:cNvSpPr/>
      </dsp:nvSpPr>
      <dsp:spPr>
        <a:xfrm>
          <a:off x="8041" y="1575723"/>
          <a:ext cx="2409580" cy="21009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900" kern="1200" dirty="0"/>
            <a:t>To </a:t>
          </a:r>
          <a:r>
            <a:rPr lang="pt-PT" sz="1900" kern="1200" dirty="0" err="1"/>
            <a:t>identify</a:t>
          </a:r>
          <a:r>
            <a:rPr lang="pt-PT" sz="1900" kern="1200" dirty="0"/>
            <a:t> </a:t>
          </a:r>
          <a:r>
            <a:rPr lang="pt-PT" sz="1900" kern="1200" dirty="0" err="1"/>
            <a:t>strengths</a:t>
          </a:r>
          <a:r>
            <a:rPr lang="pt-PT" sz="1900" kern="1200" dirty="0"/>
            <a:t> </a:t>
          </a:r>
          <a:r>
            <a:rPr lang="pt-PT" sz="1900" kern="1200" dirty="0" err="1"/>
            <a:t>and</a:t>
          </a:r>
          <a:r>
            <a:rPr lang="pt-PT" sz="1900" kern="1200" dirty="0"/>
            <a:t> </a:t>
          </a:r>
          <a:r>
            <a:rPr lang="pt-PT" sz="1900" kern="1200" dirty="0" err="1"/>
            <a:t>areas</a:t>
          </a:r>
          <a:r>
            <a:rPr lang="pt-PT" sz="1900" kern="1200" dirty="0"/>
            <a:t> for IMPROVEMENT</a:t>
          </a:r>
        </a:p>
      </dsp:txBody>
      <dsp:txXfrm>
        <a:off x="110602" y="1678284"/>
        <a:ext cx="2204458" cy="1895842"/>
      </dsp:txXfrm>
    </dsp:sp>
    <dsp:sp modelId="{A674C18E-009F-4D2C-8F9E-3E782D5F4F2E}">
      <dsp:nvSpPr>
        <dsp:cNvPr id="0" name=""/>
        <dsp:cNvSpPr/>
      </dsp:nvSpPr>
      <dsp:spPr>
        <a:xfrm>
          <a:off x="2538246" y="1575723"/>
          <a:ext cx="2409580" cy="21009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900" kern="1200" dirty="0"/>
            <a:t>To </a:t>
          </a:r>
          <a:r>
            <a:rPr lang="pt-PT" sz="1900" kern="1200" dirty="0" err="1"/>
            <a:t>meet</a:t>
          </a:r>
          <a:r>
            <a:rPr lang="pt-PT" sz="1900" kern="1200" dirty="0"/>
            <a:t> ACCOUNTABILITY </a:t>
          </a:r>
          <a:r>
            <a:rPr lang="pt-PT" sz="1900" kern="1200" dirty="0" err="1"/>
            <a:t>requirements</a:t>
          </a:r>
          <a:endParaRPr lang="pt-PT" sz="1900" kern="1200" dirty="0"/>
        </a:p>
      </dsp:txBody>
      <dsp:txXfrm>
        <a:off x="2640807" y="1678284"/>
        <a:ext cx="2204458" cy="1895842"/>
      </dsp:txXfrm>
    </dsp:sp>
    <dsp:sp modelId="{2E9D0982-69F2-4101-940C-6899005F282E}">
      <dsp:nvSpPr>
        <dsp:cNvPr id="0" name=""/>
        <dsp:cNvSpPr/>
      </dsp:nvSpPr>
      <dsp:spPr>
        <a:xfrm>
          <a:off x="5068452" y="1575723"/>
          <a:ext cx="2409580" cy="21009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900" kern="1200" dirty="0"/>
            <a:t>To </a:t>
          </a:r>
          <a:r>
            <a:rPr lang="pt-PT" sz="1900" kern="1200" dirty="0" err="1"/>
            <a:t>create</a:t>
          </a:r>
          <a:r>
            <a:rPr lang="pt-PT" sz="1900" kern="1200" dirty="0"/>
            <a:t> KNOWLEDGE </a:t>
          </a:r>
          <a:r>
            <a:rPr lang="pt-PT" sz="1900" kern="1200" dirty="0" err="1"/>
            <a:t>about</a:t>
          </a:r>
          <a:r>
            <a:rPr lang="pt-PT" sz="1900" kern="1200" dirty="0"/>
            <a:t> </a:t>
          </a:r>
          <a:r>
            <a:rPr lang="pt-PT" sz="1900" kern="1200" dirty="0" err="1"/>
            <a:t>what</a:t>
          </a:r>
          <a:r>
            <a:rPr lang="pt-PT" sz="1900" kern="1200" dirty="0"/>
            <a:t> </a:t>
          </a:r>
          <a:r>
            <a:rPr lang="pt-PT" sz="1900" kern="1200" dirty="0" err="1"/>
            <a:t>works</a:t>
          </a:r>
          <a:r>
            <a:rPr lang="pt-PT" sz="1900" kern="1200" dirty="0"/>
            <a:t>, for </a:t>
          </a:r>
          <a:r>
            <a:rPr lang="pt-PT" sz="1900" kern="1200" dirty="0" err="1"/>
            <a:t>which</a:t>
          </a:r>
          <a:r>
            <a:rPr lang="pt-PT" sz="1900" kern="1200" dirty="0"/>
            <a:t> </a:t>
          </a:r>
          <a:r>
            <a:rPr lang="pt-PT" sz="1900" kern="1200" dirty="0" err="1"/>
            <a:t>students</a:t>
          </a:r>
          <a:r>
            <a:rPr lang="pt-PT" sz="1900" kern="1200" dirty="0"/>
            <a:t> </a:t>
          </a:r>
          <a:r>
            <a:rPr lang="pt-PT" sz="1900" kern="1200" dirty="0" err="1"/>
            <a:t>and</a:t>
          </a:r>
          <a:r>
            <a:rPr lang="pt-PT" sz="1900" kern="1200" dirty="0"/>
            <a:t> </a:t>
          </a:r>
          <a:r>
            <a:rPr lang="pt-PT" sz="1900" kern="1200" dirty="0" err="1"/>
            <a:t>why</a:t>
          </a:r>
          <a:endParaRPr lang="pt-PT" sz="1900" kern="1200" dirty="0"/>
        </a:p>
      </dsp:txBody>
      <dsp:txXfrm>
        <a:off x="5171013" y="1678284"/>
        <a:ext cx="2204458" cy="189584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E08D98-A8F6-4676-8849-E170A2B3990C}">
      <dsp:nvSpPr>
        <dsp:cNvPr id="0" name=""/>
        <dsp:cNvSpPr/>
      </dsp:nvSpPr>
      <dsp:spPr>
        <a:xfrm>
          <a:off x="0" y="0"/>
          <a:ext cx="10159120" cy="1544413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cs typeface="Aharoni" panose="02010803020104030203" pitchFamily="2" charset="-79"/>
            </a:rPr>
            <a:t>The law requires that schools create and/or adopt more or less open or structured models adapted to their educational contexts.</a:t>
          </a:r>
          <a:endParaRPr lang="pt-PT" sz="3000" kern="1200" dirty="0"/>
        </a:p>
      </dsp:txBody>
      <dsp:txXfrm>
        <a:off x="45234" y="45234"/>
        <a:ext cx="10068652" cy="1453945"/>
      </dsp:txXfrm>
    </dsp:sp>
    <dsp:sp modelId="{9FB49677-A057-4D06-8AF4-941BBC76E320}">
      <dsp:nvSpPr>
        <dsp:cNvPr id="0" name=""/>
        <dsp:cNvSpPr/>
      </dsp:nvSpPr>
      <dsp:spPr>
        <a:xfrm>
          <a:off x="1165" y="1722240"/>
          <a:ext cx="6636251" cy="1544413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cs typeface="Aharoni" panose="02010803020104030203" pitchFamily="2" charset="-79"/>
            </a:rPr>
            <a:t>These models help schools to…</a:t>
          </a:r>
          <a:endParaRPr lang="pt-PT" sz="3000" kern="1200" dirty="0"/>
        </a:p>
      </dsp:txBody>
      <dsp:txXfrm>
        <a:off x="46399" y="1767474"/>
        <a:ext cx="6545783" cy="1453945"/>
      </dsp:txXfrm>
    </dsp:sp>
    <dsp:sp modelId="{BE3197EF-E72A-42EC-9E3E-B903862BD7D9}">
      <dsp:nvSpPr>
        <dsp:cNvPr id="0" name=""/>
        <dsp:cNvSpPr/>
      </dsp:nvSpPr>
      <dsp:spPr>
        <a:xfrm>
          <a:off x="1165" y="3442812"/>
          <a:ext cx="3249878" cy="1544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600" kern="1200" dirty="0">
              <a:cs typeface="Aharoni" panose="02010803020104030203" pitchFamily="2" charset="-79"/>
            </a:rPr>
            <a:t>- </a:t>
          </a:r>
          <a:r>
            <a:rPr lang="pt-PT" sz="2600" kern="1200" dirty="0" err="1">
              <a:cs typeface="Aharoni" panose="02010803020104030203" pitchFamily="2" charset="-79"/>
            </a:rPr>
            <a:t>choose</a:t>
          </a:r>
          <a:r>
            <a:rPr lang="pt-PT" sz="2600" kern="1200" dirty="0">
              <a:cs typeface="Aharoni" panose="02010803020104030203" pitchFamily="2" charset="-79"/>
            </a:rPr>
            <a:t> </a:t>
          </a:r>
          <a:r>
            <a:rPr lang="pt-PT" sz="2600" kern="1200" dirty="0" err="1">
              <a:cs typeface="Aharoni" panose="02010803020104030203" pitchFamily="2" charset="-79"/>
            </a:rPr>
            <a:t>assessment</a:t>
          </a:r>
          <a:r>
            <a:rPr lang="pt-PT" sz="2600" kern="1200" dirty="0">
              <a:cs typeface="Aharoni" panose="02010803020104030203" pitchFamily="2" charset="-79"/>
            </a:rPr>
            <a:t> </a:t>
          </a:r>
          <a:r>
            <a:rPr lang="pt-PT" sz="2600" kern="1200" dirty="0" err="1">
              <a:cs typeface="Aharoni" panose="02010803020104030203" pitchFamily="2" charset="-79"/>
            </a:rPr>
            <a:t>indicators</a:t>
          </a:r>
          <a:r>
            <a:rPr lang="pt-PT" sz="2600" kern="1200" dirty="0">
              <a:cs typeface="Aharoni" panose="02010803020104030203" pitchFamily="2" charset="-79"/>
            </a:rPr>
            <a:t> </a:t>
          </a:r>
          <a:r>
            <a:rPr lang="pt-PT" sz="2600" kern="1200" dirty="0" err="1">
              <a:cs typeface="Aharoni" panose="02010803020104030203" pitchFamily="2" charset="-79"/>
            </a:rPr>
            <a:t>and</a:t>
          </a:r>
          <a:r>
            <a:rPr lang="pt-PT" sz="2600" kern="1200" dirty="0">
              <a:cs typeface="Aharoni" panose="02010803020104030203" pitchFamily="2" charset="-79"/>
            </a:rPr>
            <a:t> </a:t>
          </a:r>
          <a:r>
            <a:rPr lang="pt-PT" sz="2600" kern="1200" dirty="0" err="1">
              <a:cs typeface="Aharoni" panose="02010803020104030203" pitchFamily="2" charset="-79"/>
            </a:rPr>
            <a:t>tools</a:t>
          </a:r>
          <a:r>
            <a:rPr lang="pt-PT" sz="2600" kern="1200" dirty="0">
              <a:cs typeface="Aharoni" panose="02010803020104030203" pitchFamily="2" charset="-79"/>
            </a:rPr>
            <a:t> to </a:t>
          </a:r>
          <a:r>
            <a:rPr lang="pt-PT" sz="2600" kern="1200" dirty="0" err="1">
              <a:cs typeface="Aharoni" panose="02010803020104030203" pitchFamily="2" charset="-79"/>
            </a:rPr>
            <a:t>be</a:t>
          </a:r>
          <a:r>
            <a:rPr lang="pt-PT" sz="2600" kern="1200" dirty="0">
              <a:cs typeface="Aharoni" panose="02010803020104030203" pitchFamily="2" charset="-79"/>
            </a:rPr>
            <a:t> </a:t>
          </a:r>
          <a:r>
            <a:rPr lang="pt-PT" sz="2600" kern="1200" dirty="0" err="1">
              <a:cs typeface="Aharoni" panose="02010803020104030203" pitchFamily="2" charset="-79"/>
            </a:rPr>
            <a:t>used</a:t>
          </a:r>
          <a:r>
            <a:rPr lang="pt-PT" sz="2600" kern="1200" dirty="0">
              <a:cs typeface="Aharoni" panose="02010803020104030203" pitchFamily="2" charset="-79"/>
            </a:rPr>
            <a:t> in </a:t>
          </a:r>
          <a:r>
            <a:rPr lang="pt-PT" sz="2600" kern="1200" dirty="0" err="1">
              <a:cs typeface="Aharoni" panose="02010803020104030203" pitchFamily="2" charset="-79"/>
            </a:rPr>
            <a:t>context</a:t>
          </a:r>
          <a:endParaRPr lang="pt-PT" sz="2600" kern="1200" dirty="0"/>
        </a:p>
      </dsp:txBody>
      <dsp:txXfrm>
        <a:off x="46399" y="3488046"/>
        <a:ext cx="3159410" cy="1453945"/>
      </dsp:txXfrm>
    </dsp:sp>
    <dsp:sp modelId="{A14F084F-A27F-44C3-9AFA-93882AB6E257}">
      <dsp:nvSpPr>
        <dsp:cNvPr id="0" name=""/>
        <dsp:cNvSpPr/>
      </dsp:nvSpPr>
      <dsp:spPr>
        <a:xfrm>
          <a:off x="3387539" y="3442812"/>
          <a:ext cx="3249878" cy="1544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600" kern="1200" dirty="0">
              <a:cs typeface="Aharoni" panose="02010803020104030203" pitchFamily="2" charset="-79"/>
            </a:rPr>
            <a:t>- </a:t>
          </a:r>
          <a:r>
            <a:rPr lang="pt-PT" sz="2600" kern="1200" dirty="0" err="1">
              <a:cs typeface="Aharoni" panose="02010803020104030203" pitchFamily="2" charset="-79"/>
            </a:rPr>
            <a:t>identify</a:t>
          </a:r>
          <a:r>
            <a:rPr lang="pt-PT" sz="2600" kern="1200" dirty="0">
              <a:cs typeface="Aharoni" panose="02010803020104030203" pitchFamily="2" charset="-79"/>
            </a:rPr>
            <a:t> </a:t>
          </a:r>
          <a:r>
            <a:rPr lang="pt-PT" sz="2600" kern="1200" dirty="0" err="1">
              <a:cs typeface="Aharoni" panose="02010803020104030203" pitchFamily="2" charset="-79"/>
            </a:rPr>
            <a:t>its</a:t>
          </a:r>
          <a:r>
            <a:rPr lang="pt-PT" sz="2600" kern="1200" dirty="0">
              <a:cs typeface="Aharoni" panose="02010803020104030203" pitchFamily="2" charset="-79"/>
            </a:rPr>
            <a:t> </a:t>
          </a:r>
          <a:r>
            <a:rPr lang="pt-PT" sz="2600" kern="1200" dirty="0" err="1">
              <a:cs typeface="Aharoni" panose="02010803020104030203" pitchFamily="2" charset="-79"/>
            </a:rPr>
            <a:t>strenghs</a:t>
          </a:r>
          <a:r>
            <a:rPr lang="pt-PT" sz="2600" kern="1200" dirty="0">
              <a:cs typeface="Aharoni" panose="02010803020104030203" pitchFamily="2" charset="-79"/>
            </a:rPr>
            <a:t> </a:t>
          </a:r>
          <a:r>
            <a:rPr lang="pt-PT" sz="2600" kern="1200" dirty="0" err="1">
              <a:cs typeface="Aharoni" panose="02010803020104030203" pitchFamily="2" charset="-79"/>
            </a:rPr>
            <a:t>and</a:t>
          </a:r>
          <a:r>
            <a:rPr lang="pt-PT" sz="2600" kern="1200" dirty="0">
              <a:cs typeface="Aharoni" panose="02010803020104030203" pitchFamily="2" charset="-79"/>
            </a:rPr>
            <a:t> </a:t>
          </a:r>
          <a:r>
            <a:rPr lang="pt-PT" sz="2600" kern="1200" dirty="0" err="1">
              <a:cs typeface="Aharoni" panose="02010803020104030203" pitchFamily="2" charset="-79"/>
            </a:rPr>
            <a:t>improvement</a:t>
          </a:r>
          <a:r>
            <a:rPr lang="pt-PT" sz="2600" kern="1200" dirty="0">
              <a:cs typeface="Aharoni" panose="02010803020104030203" pitchFamily="2" charset="-79"/>
            </a:rPr>
            <a:t> </a:t>
          </a:r>
          <a:r>
            <a:rPr lang="pt-PT" sz="2600" kern="1200" dirty="0" err="1">
              <a:cs typeface="Aharoni" panose="02010803020104030203" pitchFamily="2" charset="-79"/>
            </a:rPr>
            <a:t>areas</a:t>
          </a:r>
          <a:r>
            <a:rPr lang="pt-PT" sz="2600" kern="1200" dirty="0">
              <a:cs typeface="Aharoni" panose="02010803020104030203" pitchFamily="2" charset="-79"/>
            </a:rPr>
            <a:t>. </a:t>
          </a:r>
          <a:endParaRPr lang="pt-PT" sz="2600" kern="1200" dirty="0"/>
        </a:p>
      </dsp:txBody>
      <dsp:txXfrm>
        <a:off x="3432773" y="3488046"/>
        <a:ext cx="3159410" cy="1453945"/>
      </dsp:txXfrm>
    </dsp:sp>
    <dsp:sp modelId="{9B7B146B-D04B-4B65-84DD-490FD6B53599}">
      <dsp:nvSpPr>
        <dsp:cNvPr id="0" name=""/>
        <dsp:cNvSpPr/>
      </dsp:nvSpPr>
      <dsp:spPr>
        <a:xfrm>
          <a:off x="6910407" y="1722240"/>
          <a:ext cx="3249878" cy="1544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3000" kern="1200" dirty="0">
              <a:cs typeface="Aharoni" panose="02010803020104030203" pitchFamily="2" charset="-79"/>
            </a:rPr>
            <a:t>- </a:t>
          </a:r>
          <a:r>
            <a:rPr lang="pt-PT" sz="3000" kern="1200" dirty="0" err="1">
              <a:cs typeface="Aharoni" panose="02010803020104030203" pitchFamily="2" charset="-79"/>
            </a:rPr>
            <a:t>make</a:t>
          </a:r>
          <a:r>
            <a:rPr lang="pt-PT" sz="3000" kern="1200" dirty="0">
              <a:cs typeface="Aharoni" panose="02010803020104030203" pitchFamily="2" charset="-79"/>
            </a:rPr>
            <a:t> </a:t>
          </a:r>
          <a:r>
            <a:rPr lang="pt-PT" sz="3000" kern="1200" dirty="0" err="1">
              <a:cs typeface="Aharoni" panose="02010803020104030203" pitchFamily="2" charset="-79"/>
            </a:rPr>
            <a:t>the</a:t>
          </a:r>
          <a:r>
            <a:rPr lang="pt-PT" sz="3000" kern="1200" dirty="0">
              <a:cs typeface="Aharoni" panose="02010803020104030203" pitchFamily="2" charset="-79"/>
            </a:rPr>
            <a:t> </a:t>
          </a:r>
          <a:r>
            <a:rPr lang="pt-PT" sz="3000" kern="1200" dirty="0" err="1">
              <a:cs typeface="Aharoni" panose="02010803020104030203" pitchFamily="2" charset="-79"/>
            </a:rPr>
            <a:t>diagnosis</a:t>
          </a:r>
          <a:r>
            <a:rPr lang="pt-PT" sz="3000" kern="1200" dirty="0">
              <a:cs typeface="Aharoni" panose="02010803020104030203" pitchFamily="2" charset="-79"/>
            </a:rPr>
            <a:t> </a:t>
          </a:r>
          <a:r>
            <a:rPr lang="pt-PT" sz="3000" kern="1200" dirty="0" err="1">
              <a:cs typeface="Aharoni" panose="02010803020104030203" pitchFamily="2" charset="-79"/>
            </a:rPr>
            <a:t>of</a:t>
          </a:r>
          <a:r>
            <a:rPr lang="pt-PT" sz="3000" kern="1200" dirty="0">
              <a:cs typeface="Aharoni" panose="02010803020104030203" pitchFamily="2" charset="-79"/>
            </a:rPr>
            <a:t> </a:t>
          </a:r>
          <a:r>
            <a:rPr lang="pt-PT" sz="3000" kern="1200" dirty="0" err="1">
              <a:cs typeface="Aharoni" panose="02010803020104030203" pitchFamily="2" charset="-79"/>
            </a:rPr>
            <a:t>its</a:t>
          </a:r>
          <a:r>
            <a:rPr lang="pt-PT" sz="3000" kern="1200" dirty="0">
              <a:cs typeface="Aharoni" panose="02010803020104030203" pitchFamily="2" charset="-79"/>
            </a:rPr>
            <a:t> performance.</a:t>
          </a:r>
          <a:endParaRPr lang="pt-PT" sz="3000" kern="1200" dirty="0"/>
        </a:p>
      </dsp:txBody>
      <dsp:txXfrm>
        <a:off x="6955641" y="1767474"/>
        <a:ext cx="3159410" cy="1453945"/>
      </dsp:txXfrm>
    </dsp:sp>
    <dsp:sp modelId="{2EE843CF-E5E2-45EF-A19E-030F735EC33E}">
      <dsp:nvSpPr>
        <dsp:cNvPr id="0" name=""/>
        <dsp:cNvSpPr/>
      </dsp:nvSpPr>
      <dsp:spPr>
        <a:xfrm>
          <a:off x="6910407" y="3442812"/>
          <a:ext cx="3249878" cy="1544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600" kern="1200" dirty="0">
              <a:cs typeface="Aharoni" panose="02010803020104030203" pitchFamily="2" charset="-79"/>
            </a:rPr>
            <a:t>- define  a </a:t>
          </a:r>
          <a:r>
            <a:rPr lang="pt-PT" sz="2600" kern="1200" dirty="0" err="1">
              <a:cs typeface="Aharoni" panose="02010803020104030203" pitchFamily="2" charset="-79"/>
            </a:rPr>
            <a:t>few</a:t>
          </a:r>
          <a:r>
            <a:rPr lang="pt-PT" sz="2600" kern="1200" dirty="0">
              <a:cs typeface="Aharoni" panose="02010803020104030203" pitchFamily="2" charset="-79"/>
            </a:rPr>
            <a:t> </a:t>
          </a:r>
          <a:r>
            <a:rPr lang="pt-PT" sz="2600" kern="1200" dirty="0" err="1">
              <a:cs typeface="Aharoni" panose="02010803020104030203" pitchFamily="2" charset="-79"/>
            </a:rPr>
            <a:t>improvement</a:t>
          </a:r>
          <a:r>
            <a:rPr lang="pt-PT" sz="2600" kern="1200" dirty="0">
              <a:cs typeface="Aharoni" panose="02010803020104030203" pitchFamily="2" charset="-79"/>
            </a:rPr>
            <a:t> </a:t>
          </a:r>
          <a:r>
            <a:rPr lang="pt-PT" sz="2600" kern="1200" dirty="0" err="1">
              <a:cs typeface="Aharoni" panose="02010803020104030203" pitchFamily="2" charset="-79"/>
            </a:rPr>
            <a:t>plans</a:t>
          </a:r>
          <a:r>
            <a:rPr lang="pt-PT" sz="2600" kern="1200" dirty="0">
              <a:cs typeface="Aharoni" panose="02010803020104030203" pitchFamily="2" charset="-79"/>
            </a:rPr>
            <a:t> to </a:t>
          </a:r>
          <a:r>
            <a:rPr lang="pt-PT" sz="2600" kern="1200" dirty="0" err="1">
              <a:cs typeface="Aharoni" panose="02010803020104030203" pitchFamily="2" charset="-79"/>
            </a:rPr>
            <a:t>reach</a:t>
          </a:r>
          <a:r>
            <a:rPr lang="pt-PT" sz="2600" kern="1200" dirty="0">
              <a:cs typeface="Aharoni" panose="02010803020104030203" pitchFamily="2" charset="-79"/>
            </a:rPr>
            <a:t> </a:t>
          </a:r>
          <a:r>
            <a:rPr lang="pt-PT" sz="2600" kern="1200" dirty="0" err="1">
              <a:cs typeface="Aharoni" panose="02010803020104030203" pitchFamily="2" charset="-79"/>
            </a:rPr>
            <a:t>excelence</a:t>
          </a:r>
          <a:r>
            <a:rPr lang="pt-PT" sz="2600" kern="1200" dirty="0">
              <a:cs typeface="Aharoni" panose="02010803020104030203" pitchFamily="2" charset="-79"/>
            </a:rPr>
            <a:t>.</a:t>
          </a:r>
          <a:endParaRPr lang="pt-PT" sz="2600" kern="1200" dirty="0"/>
        </a:p>
      </dsp:txBody>
      <dsp:txXfrm>
        <a:off x="6955641" y="3488046"/>
        <a:ext cx="3159410" cy="145394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6B5C66-73D2-437C-A245-D1A7A89EEF1D}">
      <dsp:nvSpPr>
        <dsp:cNvPr id="0" name=""/>
        <dsp:cNvSpPr/>
      </dsp:nvSpPr>
      <dsp:spPr>
        <a:xfrm>
          <a:off x="3194188" y="640789"/>
          <a:ext cx="4036548" cy="4036548"/>
        </a:xfrm>
        <a:prstGeom prst="blockArc">
          <a:avLst>
            <a:gd name="adj1" fmla="val 10800000"/>
            <a:gd name="adj2" fmla="val 1620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6CAECF-494E-44E2-8142-9DD430490908}">
      <dsp:nvSpPr>
        <dsp:cNvPr id="0" name=""/>
        <dsp:cNvSpPr/>
      </dsp:nvSpPr>
      <dsp:spPr>
        <a:xfrm>
          <a:off x="3181885" y="420885"/>
          <a:ext cx="4036548" cy="4036548"/>
        </a:xfrm>
        <a:prstGeom prst="blockArc">
          <a:avLst>
            <a:gd name="adj1" fmla="val 5165193"/>
            <a:gd name="adj2" fmla="val 10415736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B3E714-A183-4205-9D8D-34FFF4440AE1}">
      <dsp:nvSpPr>
        <dsp:cNvPr id="0" name=""/>
        <dsp:cNvSpPr/>
      </dsp:nvSpPr>
      <dsp:spPr>
        <a:xfrm>
          <a:off x="3206664" y="419347"/>
          <a:ext cx="4036548" cy="4036548"/>
        </a:xfrm>
        <a:prstGeom prst="blockArc">
          <a:avLst>
            <a:gd name="adj1" fmla="val 386964"/>
            <a:gd name="adj2" fmla="val 5208486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C50DE5-E91B-41E8-9BD6-47BB0008FC9D}">
      <dsp:nvSpPr>
        <dsp:cNvPr id="0" name=""/>
        <dsp:cNvSpPr/>
      </dsp:nvSpPr>
      <dsp:spPr>
        <a:xfrm>
          <a:off x="3194188" y="640789"/>
          <a:ext cx="4036548" cy="4036548"/>
        </a:xfrm>
        <a:prstGeom prst="blockArc">
          <a:avLst>
            <a:gd name="adj1" fmla="val 16200000"/>
            <a:gd name="adj2" fmla="val 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EC2D9A-843C-4E1D-AF58-E0FAE3874354}">
      <dsp:nvSpPr>
        <dsp:cNvPr id="0" name=""/>
        <dsp:cNvSpPr/>
      </dsp:nvSpPr>
      <dsp:spPr>
        <a:xfrm>
          <a:off x="4468973" y="1807554"/>
          <a:ext cx="1486977" cy="17030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900" kern="1200" dirty="0" err="1"/>
            <a:t>The</a:t>
          </a:r>
          <a:r>
            <a:rPr lang="pt-PT" sz="1900" kern="1200" dirty="0"/>
            <a:t> CAF – </a:t>
          </a:r>
          <a:r>
            <a:rPr lang="pt-PT" sz="1900" kern="1200" dirty="0" err="1"/>
            <a:t>education</a:t>
          </a:r>
          <a:r>
            <a:rPr lang="pt-PT" sz="1900" kern="1200" dirty="0"/>
            <a:t> </a:t>
          </a:r>
          <a:r>
            <a:rPr lang="pt-PT" sz="1900" kern="1200" dirty="0" err="1"/>
            <a:t>model</a:t>
          </a:r>
          <a:endParaRPr lang="pt-PT" sz="1900" kern="1200" dirty="0"/>
        </a:p>
      </dsp:txBody>
      <dsp:txXfrm>
        <a:off x="4686736" y="2056955"/>
        <a:ext cx="1051451" cy="1204214"/>
      </dsp:txXfrm>
    </dsp:sp>
    <dsp:sp modelId="{ED40482F-8D84-47FC-975F-BB7A95D786E2}">
      <dsp:nvSpPr>
        <dsp:cNvPr id="0" name=""/>
        <dsp:cNvSpPr/>
      </dsp:nvSpPr>
      <dsp:spPr>
        <a:xfrm>
          <a:off x="4366598" y="-277838"/>
          <a:ext cx="1691727" cy="19309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 </a:t>
          </a:r>
          <a:r>
            <a:rPr lang="en-US" sz="1600" kern="1200" dirty="0"/>
            <a:t>is intended for all teaching and training institutions in Europe</a:t>
          </a:r>
          <a:endParaRPr lang="pt-PT" sz="1400" kern="1200" dirty="0"/>
        </a:p>
      </dsp:txBody>
      <dsp:txXfrm>
        <a:off x="4614346" y="4942"/>
        <a:ext cx="1196231" cy="1365383"/>
      </dsp:txXfrm>
    </dsp:sp>
    <dsp:sp modelId="{FBB9B58A-D549-4B99-B2BA-9832007F5AD8}">
      <dsp:nvSpPr>
        <dsp:cNvPr id="0" name=""/>
        <dsp:cNvSpPr/>
      </dsp:nvSpPr>
      <dsp:spPr>
        <a:xfrm>
          <a:off x="6321451" y="1636506"/>
          <a:ext cx="1724882" cy="20451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 ranges from the pre-school level to higher education and </a:t>
          </a:r>
          <a:r>
            <a:rPr lang="pt-PT" sz="1600" kern="1200" dirty="0" err="1"/>
            <a:t>lifelong</a:t>
          </a:r>
          <a:r>
            <a:rPr lang="pt-PT" sz="1600" kern="1200" dirty="0"/>
            <a:t> </a:t>
          </a:r>
          <a:r>
            <a:rPr lang="pt-PT" sz="1600" kern="1200" dirty="0" err="1"/>
            <a:t>learning</a:t>
          </a:r>
          <a:endParaRPr lang="pt-PT" sz="1600" kern="1200" dirty="0"/>
        </a:p>
      </dsp:txBody>
      <dsp:txXfrm>
        <a:off x="6574054" y="1936006"/>
        <a:ext cx="1219676" cy="1446112"/>
      </dsp:txXfrm>
    </dsp:sp>
    <dsp:sp modelId="{EA7954EC-322B-4032-BE09-DFAA051877A7}">
      <dsp:nvSpPr>
        <dsp:cNvPr id="0" name=""/>
        <dsp:cNvSpPr/>
      </dsp:nvSpPr>
      <dsp:spPr>
        <a:xfrm>
          <a:off x="4505220" y="3509433"/>
          <a:ext cx="1658976" cy="17931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can be adapted to specific needs and contextual circumstances of the school </a:t>
          </a:r>
          <a:endParaRPr lang="pt-PT" sz="1600" kern="1200" dirty="0"/>
        </a:p>
      </dsp:txBody>
      <dsp:txXfrm>
        <a:off x="4748171" y="3772029"/>
        <a:ext cx="1173074" cy="1267926"/>
      </dsp:txXfrm>
    </dsp:sp>
    <dsp:sp modelId="{71BC0662-AA80-4645-A6FD-4AF313C6268A}">
      <dsp:nvSpPr>
        <dsp:cNvPr id="0" name=""/>
        <dsp:cNvSpPr/>
      </dsp:nvSpPr>
      <dsp:spPr>
        <a:xfrm>
          <a:off x="2256764" y="1606214"/>
          <a:ext cx="1968535" cy="21056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9 criteria and 28 </a:t>
          </a:r>
          <a:r>
            <a:rPr lang="en-US" sz="1800" kern="1200" dirty="0" err="1"/>
            <a:t>subcriteria</a:t>
          </a:r>
          <a:r>
            <a:rPr lang="en-US" sz="1800" kern="1200" dirty="0"/>
            <a:t> allows to have a global view of school as a whole</a:t>
          </a:r>
          <a:endParaRPr lang="pt-PT" sz="1800" kern="1200" dirty="0"/>
        </a:p>
      </dsp:txBody>
      <dsp:txXfrm>
        <a:off x="2545049" y="1914586"/>
        <a:ext cx="1391965" cy="148895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2964A5-FAA5-4749-8F99-F95B4ED34B72}">
      <dsp:nvSpPr>
        <dsp:cNvPr id="0" name=""/>
        <dsp:cNvSpPr/>
      </dsp:nvSpPr>
      <dsp:spPr>
        <a:xfrm>
          <a:off x="578798" y="3324243"/>
          <a:ext cx="385300" cy="14551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2650" y="0"/>
              </a:lnTo>
              <a:lnTo>
                <a:pt x="192650" y="1455159"/>
              </a:lnTo>
              <a:lnTo>
                <a:pt x="385300" y="145515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>
        <a:off x="733815" y="4014190"/>
        <a:ext cx="75265" cy="75265"/>
      </dsp:txXfrm>
    </dsp:sp>
    <dsp:sp modelId="{73DBDF30-6949-47E1-8446-D886EAC85D05}">
      <dsp:nvSpPr>
        <dsp:cNvPr id="0" name=""/>
        <dsp:cNvSpPr/>
      </dsp:nvSpPr>
      <dsp:spPr>
        <a:xfrm>
          <a:off x="578798" y="3324243"/>
          <a:ext cx="385300" cy="7316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2650" y="0"/>
              </a:lnTo>
              <a:lnTo>
                <a:pt x="192650" y="731661"/>
              </a:lnTo>
              <a:lnTo>
                <a:pt x="385300" y="7316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>
        <a:off x="750775" y="3669401"/>
        <a:ext cx="41345" cy="41345"/>
      </dsp:txXfrm>
    </dsp:sp>
    <dsp:sp modelId="{BC5C0937-2B3A-4DE6-AEEC-A9589E81273C}">
      <dsp:nvSpPr>
        <dsp:cNvPr id="0" name=""/>
        <dsp:cNvSpPr/>
      </dsp:nvSpPr>
      <dsp:spPr>
        <a:xfrm>
          <a:off x="3941164" y="3332407"/>
          <a:ext cx="379691" cy="14469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9845" y="0"/>
              </a:lnTo>
              <a:lnTo>
                <a:pt x="189845" y="1446995"/>
              </a:lnTo>
              <a:lnTo>
                <a:pt x="379691" y="14469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>
        <a:off x="4093611" y="4018506"/>
        <a:ext cx="74799" cy="74799"/>
      </dsp:txXfrm>
    </dsp:sp>
    <dsp:sp modelId="{E2CBA51B-50F3-4561-A499-3ACD697A2308}">
      <dsp:nvSpPr>
        <dsp:cNvPr id="0" name=""/>
        <dsp:cNvSpPr/>
      </dsp:nvSpPr>
      <dsp:spPr>
        <a:xfrm>
          <a:off x="3941164" y="3332407"/>
          <a:ext cx="379691" cy="7234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9845" y="0"/>
              </a:lnTo>
              <a:lnTo>
                <a:pt x="189845" y="723497"/>
              </a:lnTo>
              <a:lnTo>
                <a:pt x="379691" y="7234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>
        <a:off x="4110583" y="3673729"/>
        <a:ext cx="40853" cy="40853"/>
      </dsp:txXfrm>
    </dsp:sp>
    <dsp:sp modelId="{8EEAEEF3-8943-42A3-8F4B-465DF0CCFE80}">
      <dsp:nvSpPr>
        <dsp:cNvPr id="0" name=""/>
        <dsp:cNvSpPr/>
      </dsp:nvSpPr>
      <dsp:spPr>
        <a:xfrm>
          <a:off x="3941164" y="3286688"/>
          <a:ext cx="37969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9691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>
        <a:off x="4121518" y="3322915"/>
        <a:ext cx="18984" cy="18984"/>
      </dsp:txXfrm>
    </dsp:sp>
    <dsp:sp modelId="{D9A63B87-D52E-419D-B2D0-AE4DA6E6039E}">
      <dsp:nvSpPr>
        <dsp:cNvPr id="0" name=""/>
        <dsp:cNvSpPr/>
      </dsp:nvSpPr>
      <dsp:spPr>
        <a:xfrm>
          <a:off x="3941164" y="2608910"/>
          <a:ext cx="379691" cy="723497"/>
        </a:xfrm>
        <a:custGeom>
          <a:avLst/>
          <a:gdLst/>
          <a:ahLst/>
          <a:cxnLst/>
          <a:rect l="0" t="0" r="0" b="0"/>
          <a:pathLst>
            <a:path>
              <a:moveTo>
                <a:pt x="0" y="723497"/>
              </a:moveTo>
              <a:lnTo>
                <a:pt x="189845" y="723497"/>
              </a:lnTo>
              <a:lnTo>
                <a:pt x="189845" y="0"/>
              </a:lnTo>
              <a:lnTo>
                <a:pt x="379691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>
        <a:off x="4110583" y="2950232"/>
        <a:ext cx="40853" cy="40853"/>
      </dsp:txXfrm>
    </dsp:sp>
    <dsp:sp modelId="{CB51A246-CBA7-4A76-A13B-67137E71CA13}">
      <dsp:nvSpPr>
        <dsp:cNvPr id="0" name=""/>
        <dsp:cNvSpPr/>
      </dsp:nvSpPr>
      <dsp:spPr>
        <a:xfrm>
          <a:off x="3941164" y="1885412"/>
          <a:ext cx="379691" cy="1446995"/>
        </a:xfrm>
        <a:custGeom>
          <a:avLst/>
          <a:gdLst/>
          <a:ahLst/>
          <a:cxnLst/>
          <a:rect l="0" t="0" r="0" b="0"/>
          <a:pathLst>
            <a:path>
              <a:moveTo>
                <a:pt x="0" y="1446995"/>
              </a:moveTo>
              <a:lnTo>
                <a:pt x="189845" y="1446995"/>
              </a:lnTo>
              <a:lnTo>
                <a:pt x="189845" y="0"/>
              </a:lnTo>
              <a:lnTo>
                <a:pt x="379691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>
        <a:off x="4093611" y="2571510"/>
        <a:ext cx="74799" cy="74799"/>
      </dsp:txXfrm>
    </dsp:sp>
    <dsp:sp modelId="{BA187F8B-8309-4A46-82DA-34893732B205}">
      <dsp:nvSpPr>
        <dsp:cNvPr id="0" name=""/>
        <dsp:cNvSpPr/>
      </dsp:nvSpPr>
      <dsp:spPr>
        <a:xfrm>
          <a:off x="578798" y="3278523"/>
          <a:ext cx="38530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2650" y="45720"/>
              </a:lnTo>
              <a:lnTo>
                <a:pt x="192650" y="53884"/>
              </a:lnTo>
              <a:lnTo>
                <a:pt x="385300" y="538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>
        <a:off x="761813" y="3314609"/>
        <a:ext cx="19269" cy="19269"/>
      </dsp:txXfrm>
    </dsp:sp>
    <dsp:sp modelId="{045C2360-D2F6-4878-AA70-A31D27BC4107}">
      <dsp:nvSpPr>
        <dsp:cNvPr id="0" name=""/>
        <dsp:cNvSpPr/>
      </dsp:nvSpPr>
      <dsp:spPr>
        <a:xfrm>
          <a:off x="578798" y="2608910"/>
          <a:ext cx="385300" cy="715333"/>
        </a:xfrm>
        <a:custGeom>
          <a:avLst/>
          <a:gdLst/>
          <a:ahLst/>
          <a:cxnLst/>
          <a:rect l="0" t="0" r="0" b="0"/>
          <a:pathLst>
            <a:path>
              <a:moveTo>
                <a:pt x="0" y="715333"/>
              </a:moveTo>
              <a:lnTo>
                <a:pt x="192650" y="715333"/>
              </a:lnTo>
              <a:lnTo>
                <a:pt x="192650" y="0"/>
              </a:lnTo>
              <a:lnTo>
                <a:pt x="38530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>
        <a:off x="751135" y="2946264"/>
        <a:ext cx="40625" cy="40625"/>
      </dsp:txXfrm>
    </dsp:sp>
    <dsp:sp modelId="{88F5BC13-1721-40AF-9122-4F4567644DF9}">
      <dsp:nvSpPr>
        <dsp:cNvPr id="0" name=""/>
        <dsp:cNvSpPr/>
      </dsp:nvSpPr>
      <dsp:spPr>
        <a:xfrm>
          <a:off x="578798" y="1885412"/>
          <a:ext cx="385300" cy="1438831"/>
        </a:xfrm>
        <a:custGeom>
          <a:avLst/>
          <a:gdLst/>
          <a:ahLst/>
          <a:cxnLst/>
          <a:rect l="0" t="0" r="0" b="0"/>
          <a:pathLst>
            <a:path>
              <a:moveTo>
                <a:pt x="0" y="1438831"/>
              </a:moveTo>
              <a:lnTo>
                <a:pt x="192650" y="1438831"/>
              </a:lnTo>
              <a:lnTo>
                <a:pt x="192650" y="0"/>
              </a:lnTo>
              <a:lnTo>
                <a:pt x="38530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>
        <a:off x="734210" y="2567590"/>
        <a:ext cx="74476" cy="74476"/>
      </dsp:txXfrm>
    </dsp:sp>
    <dsp:sp modelId="{D65EF518-4413-4B0D-A6A4-1D902C5D622F}">
      <dsp:nvSpPr>
        <dsp:cNvPr id="0" name=""/>
        <dsp:cNvSpPr/>
      </dsp:nvSpPr>
      <dsp:spPr>
        <a:xfrm rot="16200000">
          <a:off x="-1233753" y="3034844"/>
          <a:ext cx="3046305" cy="5787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400" kern="1200" dirty="0"/>
            <a:t>Project leader + self-</a:t>
          </a:r>
          <a:r>
            <a:rPr lang="pt-PT" sz="2400" kern="1200" dirty="0" err="1"/>
            <a:t>assessment</a:t>
          </a:r>
          <a:r>
            <a:rPr lang="pt-PT" sz="2400" kern="1200" dirty="0"/>
            <a:t> </a:t>
          </a:r>
          <a:r>
            <a:rPr lang="pt-PT" sz="2400" kern="1200" dirty="0" err="1"/>
            <a:t>group</a:t>
          </a:r>
          <a:endParaRPr lang="pt-PT" sz="2400" kern="1200" dirty="0"/>
        </a:p>
      </dsp:txBody>
      <dsp:txXfrm>
        <a:off x="-1233753" y="3034844"/>
        <a:ext cx="3046305" cy="578798"/>
      </dsp:txXfrm>
    </dsp:sp>
    <dsp:sp modelId="{C29267D0-E9EC-49F2-B81E-DB6F357B1542}">
      <dsp:nvSpPr>
        <dsp:cNvPr id="0" name=""/>
        <dsp:cNvSpPr/>
      </dsp:nvSpPr>
      <dsp:spPr>
        <a:xfrm>
          <a:off x="964098" y="1596013"/>
          <a:ext cx="3032615" cy="5787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 err="1"/>
            <a:t>Communicate</a:t>
          </a:r>
          <a:r>
            <a:rPr lang="pt-PT" sz="1400" kern="1200" dirty="0"/>
            <a:t> </a:t>
          </a:r>
          <a:r>
            <a:rPr lang="pt-PT" sz="1400" kern="1200" dirty="0" err="1"/>
            <a:t>the</a:t>
          </a:r>
          <a:r>
            <a:rPr lang="pt-PT" sz="1400" kern="1200" dirty="0"/>
            <a:t> </a:t>
          </a:r>
          <a:r>
            <a:rPr lang="pt-PT" sz="1400" kern="1200" dirty="0" err="1"/>
            <a:t>project</a:t>
          </a:r>
          <a:r>
            <a:rPr lang="pt-PT" sz="1400" kern="1200" dirty="0"/>
            <a:t> to </a:t>
          </a:r>
          <a:r>
            <a:rPr lang="pt-PT" sz="1400" kern="1200" dirty="0" err="1"/>
            <a:t>the</a:t>
          </a:r>
          <a:r>
            <a:rPr lang="pt-PT" sz="1400" kern="1200" dirty="0"/>
            <a:t> </a:t>
          </a:r>
          <a:r>
            <a:rPr lang="pt-PT" sz="1400" kern="1200" dirty="0" err="1"/>
            <a:t>actors</a:t>
          </a:r>
          <a:endParaRPr lang="pt-PT" sz="1400" kern="1200" dirty="0"/>
        </a:p>
      </dsp:txBody>
      <dsp:txXfrm>
        <a:off x="964098" y="1596013"/>
        <a:ext cx="3032615" cy="578798"/>
      </dsp:txXfrm>
    </dsp:sp>
    <dsp:sp modelId="{47E34971-28F7-4D3A-A732-22A78DAC38BC}">
      <dsp:nvSpPr>
        <dsp:cNvPr id="0" name=""/>
        <dsp:cNvSpPr/>
      </dsp:nvSpPr>
      <dsp:spPr>
        <a:xfrm>
          <a:off x="964098" y="2319511"/>
          <a:ext cx="2998101" cy="5787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 err="1"/>
            <a:t>Provide</a:t>
          </a:r>
          <a:r>
            <a:rPr lang="pt-PT" sz="1400" kern="1200" dirty="0"/>
            <a:t>/</a:t>
          </a:r>
          <a:r>
            <a:rPr lang="pt-PT" sz="1400" kern="1200" dirty="0" err="1"/>
            <a:t>get</a:t>
          </a:r>
          <a:r>
            <a:rPr lang="pt-PT" sz="1400" kern="1200" dirty="0"/>
            <a:t> training for </a:t>
          </a:r>
          <a:r>
            <a:rPr lang="pt-PT" sz="1400" kern="1200" dirty="0" err="1"/>
            <a:t>the</a:t>
          </a:r>
          <a:r>
            <a:rPr lang="pt-PT" sz="1400" kern="1200" dirty="0"/>
            <a:t> </a:t>
          </a:r>
          <a:r>
            <a:rPr lang="pt-PT" sz="1400" kern="1200" dirty="0" err="1"/>
            <a:t>group</a:t>
          </a:r>
          <a:endParaRPr lang="pt-PT" sz="1400" kern="1200" dirty="0"/>
        </a:p>
      </dsp:txBody>
      <dsp:txXfrm>
        <a:off x="964098" y="2319511"/>
        <a:ext cx="2998101" cy="578798"/>
      </dsp:txXfrm>
    </dsp:sp>
    <dsp:sp modelId="{30EE8134-0466-48B0-9537-D448AB37DE52}">
      <dsp:nvSpPr>
        <dsp:cNvPr id="0" name=""/>
        <dsp:cNvSpPr/>
      </dsp:nvSpPr>
      <dsp:spPr>
        <a:xfrm>
          <a:off x="964098" y="3043008"/>
          <a:ext cx="2977066" cy="5787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 err="1"/>
            <a:t>Undertake</a:t>
          </a:r>
          <a:r>
            <a:rPr lang="pt-PT" sz="1400" kern="1200" dirty="0"/>
            <a:t> </a:t>
          </a:r>
          <a:r>
            <a:rPr lang="pt-PT" sz="1400" kern="1200" dirty="0" err="1"/>
            <a:t>the</a:t>
          </a:r>
          <a:r>
            <a:rPr lang="pt-PT" sz="1400" kern="1200" dirty="0"/>
            <a:t> </a:t>
          </a:r>
          <a:r>
            <a:rPr lang="pt-PT" sz="1400" kern="1200" dirty="0" err="1"/>
            <a:t>sef-assessment</a:t>
          </a:r>
          <a:r>
            <a:rPr lang="pt-PT" sz="1400" kern="1200" dirty="0"/>
            <a:t> </a:t>
          </a:r>
        </a:p>
      </dsp:txBody>
      <dsp:txXfrm>
        <a:off x="964098" y="3043008"/>
        <a:ext cx="2977066" cy="578798"/>
      </dsp:txXfrm>
    </dsp:sp>
    <dsp:sp modelId="{78BD7DF7-47B4-40DD-89FE-040B65BE973D}">
      <dsp:nvSpPr>
        <dsp:cNvPr id="0" name=""/>
        <dsp:cNvSpPr/>
      </dsp:nvSpPr>
      <dsp:spPr>
        <a:xfrm>
          <a:off x="4320856" y="1596013"/>
          <a:ext cx="1898457" cy="5787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 err="1"/>
            <a:t>Bringing</a:t>
          </a:r>
          <a:r>
            <a:rPr lang="pt-PT" sz="1400" kern="1200" dirty="0"/>
            <a:t> </a:t>
          </a:r>
          <a:r>
            <a:rPr lang="pt-PT" sz="1400" kern="1200" dirty="0" err="1"/>
            <a:t>together</a:t>
          </a:r>
          <a:r>
            <a:rPr lang="pt-PT" sz="1400" kern="1200" dirty="0"/>
            <a:t> data/</a:t>
          </a:r>
          <a:r>
            <a:rPr lang="pt-PT" sz="1400" kern="1200" dirty="0" err="1"/>
            <a:t>information</a:t>
          </a:r>
          <a:endParaRPr lang="pt-PT" sz="1400" kern="1200" dirty="0"/>
        </a:p>
      </dsp:txBody>
      <dsp:txXfrm>
        <a:off x="4320856" y="1596013"/>
        <a:ext cx="1898457" cy="578798"/>
      </dsp:txXfrm>
    </dsp:sp>
    <dsp:sp modelId="{D232CACA-A7A7-441F-B947-F003F1F46819}">
      <dsp:nvSpPr>
        <dsp:cNvPr id="0" name=""/>
        <dsp:cNvSpPr/>
      </dsp:nvSpPr>
      <dsp:spPr>
        <a:xfrm>
          <a:off x="4320856" y="2319511"/>
          <a:ext cx="1898457" cy="5787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 err="1"/>
            <a:t>Using</a:t>
          </a:r>
          <a:r>
            <a:rPr lang="pt-PT" sz="1400" kern="1200" dirty="0"/>
            <a:t> </a:t>
          </a:r>
          <a:r>
            <a:rPr lang="pt-PT" sz="1400" kern="1200" dirty="0" err="1"/>
            <a:t>existing</a:t>
          </a:r>
          <a:r>
            <a:rPr lang="pt-PT" sz="1400" kern="1200" dirty="0"/>
            <a:t> </a:t>
          </a:r>
          <a:r>
            <a:rPr lang="pt-PT" sz="1400" kern="1200" dirty="0" err="1"/>
            <a:t>tools</a:t>
          </a:r>
          <a:r>
            <a:rPr lang="pt-PT" sz="1400" kern="1200" dirty="0"/>
            <a:t> </a:t>
          </a:r>
          <a:r>
            <a:rPr lang="pt-PT" sz="1400" kern="1200" dirty="0" err="1"/>
            <a:t>or</a:t>
          </a:r>
          <a:r>
            <a:rPr lang="pt-PT" sz="1400" kern="1200" dirty="0"/>
            <a:t> </a:t>
          </a:r>
          <a:r>
            <a:rPr lang="pt-PT" sz="1400" kern="1200" dirty="0" err="1"/>
            <a:t>developping</a:t>
          </a:r>
          <a:r>
            <a:rPr lang="pt-PT" sz="1400" kern="1200" dirty="0"/>
            <a:t> </a:t>
          </a:r>
          <a:r>
            <a:rPr lang="pt-PT" sz="1400" kern="1200" dirty="0" err="1"/>
            <a:t>new</a:t>
          </a:r>
          <a:r>
            <a:rPr lang="pt-PT" sz="1400" kern="1200" dirty="0"/>
            <a:t> </a:t>
          </a:r>
          <a:r>
            <a:rPr lang="pt-PT" sz="1400" kern="1200" dirty="0" err="1"/>
            <a:t>ones</a:t>
          </a:r>
          <a:r>
            <a:rPr lang="pt-PT" sz="1400" kern="1200" dirty="0"/>
            <a:t> to </a:t>
          </a:r>
          <a:r>
            <a:rPr lang="pt-PT" sz="1400" kern="1200" dirty="0" err="1"/>
            <a:t>gather</a:t>
          </a:r>
          <a:r>
            <a:rPr lang="pt-PT" sz="1400" kern="1200" dirty="0"/>
            <a:t> data</a:t>
          </a:r>
        </a:p>
      </dsp:txBody>
      <dsp:txXfrm>
        <a:off x="4320856" y="2319511"/>
        <a:ext cx="1898457" cy="578798"/>
      </dsp:txXfrm>
    </dsp:sp>
    <dsp:sp modelId="{8151D5D9-2B3F-4224-86FE-7F66EAFB886F}">
      <dsp:nvSpPr>
        <dsp:cNvPr id="0" name=""/>
        <dsp:cNvSpPr/>
      </dsp:nvSpPr>
      <dsp:spPr>
        <a:xfrm>
          <a:off x="4320856" y="3043008"/>
          <a:ext cx="1898457" cy="5787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 err="1"/>
            <a:t>Identifying</a:t>
          </a:r>
          <a:r>
            <a:rPr lang="pt-PT" sz="1400" kern="1200" dirty="0"/>
            <a:t> </a:t>
          </a:r>
          <a:r>
            <a:rPr lang="pt-PT" sz="1400" kern="1200" dirty="0" err="1"/>
            <a:t>relevant</a:t>
          </a:r>
          <a:r>
            <a:rPr lang="pt-PT" sz="1400" kern="1200" dirty="0"/>
            <a:t> </a:t>
          </a:r>
          <a:r>
            <a:rPr lang="pt-PT" sz="1400" kern="1200" dirty="0" err="1"/>
            <a:t>sources</a:t>
          </a:r>
          <a:r>
            <a:rPr lang="pt-PT" sz="1400" kern="1200" dirty="0"/>
            <a:t> </a:t>
          </a:r>
          <a:r>
            <a:rPr lang="pt-PT" sz="1400" kern="1200" dirty="0" err="1"/>
            <a:t>of</a:t>
          </a:r>
          <a:r>
            <a:rPr lang="pt-PT" sz="1400" kern="1200" dirty="0"/>
            <a:t> data/</a:t>
          </a:r>
          <a:r>
            <a:rPr lang="pt-PT" sz="1400" kern="1200" dirty="0" err="1"/>
            <a:t>evidence</a:t>
          </a:r>
          <a:endParaRPr lang="pt-PT" sz="1400" kern="1200" dirty="0"/>
        </a:p>
      </dsp:txBody>
      <dsp:txXfrm>
        <a:off x="4320856" y="3043008"/>
        <a:ext cx="1898457" cy="578798"/>
      </dsp:txXfrm>
    </dsp:sp>
    <dsp:sp modelId="{257011DF-D2F5-4010-B9B4-83E06513949A}">
      <dsp:nvSpPr>
        <dsp:cNvPr id="0" name=""/>
        <dsp:cNvSpPr/>
      </dsp:nvSpPr>
      <dsp:spPr>
        <a:xfrm>
          <a:off x="4320856" y="3766506"/>
          <a:ext cx="1898457" cy="5787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 err="1"/>
            <a:t>Seeking</a:t>
          </a:r>
          <a:r>
            <a:rPr lang="pt-PT" sz="1400" kern="1200" dirty="0"/>
            <a:t> </a:t>
          </a:r>
          <a:r>
            <a:rPr lang="pt-PT" sz="1400" kern="1200" dirty="0" err="1"/>
            <a:t>different</a:t>
          </a:r>
          <a:r>
            <a:rPr lang="pt-PT" sz="1400" kern="1200" dirty="0"/>
            <a:t> perspectives</a:t>
          </a:r>
        </a:p>
      </dsp:txBody>
      <dsp:txXfrm>
        <a:off x="4320856" y="3766506"/>
        <a:ext cx="1898457" cy="578798"/>
      </dsp:txXfrm>
    </dsp:sp>
    <dsp:sp modelId="{8893818A-6049-491C-AE85-764A9E6E3834}">
      <dsp:nvSpPr>
        <dsp:cNvPr id="0" name=""/>
        <dsp:cNvSpPr/>
      </dsp:nvSpPr>
      <dsp:spPr>
        <a:xfrm>
          <a:off x="4320856" y="4490004"/>
          <a:ext cx="1898457" cy="5787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 err="1"/>
            <a:t>Processing</a:t>
          </a:r>
          <a:r>
            <a:rPr lang="pt-PT" sz="1400" kern="1200" dirty="0"/>
            <a:t> data </a:t>
          </a:r>
          <a:r>
            <a:rPr lang="pt-PT" sz="1400" kern="1200" dirty="0" err="1"/>
            <a:t>and</a:t>
          </a:r>
          <a:r>
            <a:rPr lang="pt-PT" sz="1400" kern="1200" dirty="0"/>
            <a:t> </a:t>
          </a:r>
          <a:r>
            <a:rPr lang="pt-PT" sz="1400" kern="1200" dirty="0" err="1"/>
            <a:t>information</a:t>
          </a:r>
          <a:endParaRPr lang="pt-PT" sz="1400" kern="1200" dirty="0"/>
        </a:p>
      </dsp:txBody>
      <dsp:txXfrm>
        <a:off x="4320856" y="4490004"/>
        <a:ext cx="1898457" cy="578798"/>
      </dsp:txXfrm>
    </dsp:sp>
    <dsp:sp modelId="{B76120C2-0E98-480C-9B36-0B0DF5EEDD8F}">
      <dsp:nvSpPr>
        <dsp:cNvPr id="0" name=""/>
        <dsp:cNvSpPr/>
      </dsp:nvSpPr>
      <dsp:spPr>
        <a:xfrm>
          <a:off x="964098" y="3766506"/>
          <a:ext cx="2978015" cy="5787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 err="1"/>
            <a:t>Draw</a:t>
          </a:r>
          <a:r>
            <a:rPr lang="pt-PT" sz="1400" kern="1200" dirty="0"/>
            <a:t> </a:t>
          </a:r>
          <a:r>
            <a:rPr lang="pt-PT" sz="1400" kern="1200" dirty="0" err="1"/>
            <a:t>up</a:t>
          </a:r>
          <a:r>
            <a:rPr lang="pt-PT" sz="1400" kern="1200" dirty="0"/>
            <a:t> a </a:t>
          </a:r>
          <a:r>
            <a:rPr lang="pt-PT" sz="1400" kern="1200" dirty="0" err="1"/>
            <a:t>report</a:t>
          </a:r>
          <a:r>
            <a:rPr lang="pt-PT" sz="1400" kern="1200" dirty="0"/>
            <a:t> </a:t>
          </a:r>
          <a:r>
            <a:rPr lang="pt-PT" sz="1400" kern="1200" dirty="0" err="1"/>
            <a:t>describing</a:t>
          </a:r>
          <a:r>
            <a:rPr lang="pt-PT" sz="1400" kern="1200" dirty="0"/>
            <a:t> </a:t>
          </a:r>
          <a:r>
            <a:rPr lang="pt-PT" sz="1400" kern="1200" dirty="0" err="1"/>
            <a:t>the</a:t>
          </a:r>
          <a:r>
            <a:rPr lang="pt-PT" sz="1400" kern="1200" dirty="0"/>
            <a:t> </a:t>
          </a:r>
          <a:r>
            <a:rPr lang="pt-PT" sz="1400" kern="1200" dirty="0" err="1"/>
            <a:t>results</a:t>
          </a:r>
          <a:r>
            <a:rPr lang="pt-PT" sz="1400" kern="1200" dirty="0"/>
            <a:t> </a:t>
          </a:r>
          <a:r>
            <a:rPr lang="pt-PT" sz="1400" kern="1200" dirty="0" err="1"/>
            <a:t>of</a:t>
          </a:r>
          <a:r>
            <a:rPr lang="pt-PT" sz="1400" kern="1200" dirty="0"/>
            <a:t> </a:t>
          </a:r>
          <a:r>
            <a:rPr lang="pt-PT" sz="1400" kern="1200" dirty="0" err="1"/>
            <a:t>the</a:t>
          </a:r>
          <a:r>
            <a:rPr lang="pt-PT" sz="1400" kern="1200" dirty="0"/>
            <a:t> self-</a:t>
          </a:r>
          <a:r>
            <a:rPr lang="pt-PT" sz="1400" kern="1200" dirty="0" err="1"/>
            <a:t>assessement</a:t>
          </a:r>
          <a:endParaRPr lang="pt-PT" sz="1400" kern="1200" dirty="0"/>
        </a:p>
      </dsp:txBody>
      <dsp:txXfrm>
        <a:off x="964098" y="3766506"/>
        <a:ext cx="2978015" cy="578798"/>
      </dsp:txXfrm>
    </dsp:sp>
    <dsp:sp modelId="{CA2527C3-70A0-4C1C-99EC-BBC17B84E97F}">
      <dsp:nvSpPr>
        <dsp:cNvPr id="0" name=""/>
        <dsp:cNvSpPr/>
      </dsp:nvSpPr>
      <dsp:spPr>
        <a:xfrm>
          <a:off x="964098" y="4490004"/>
          <a:ext cx="3032596" cy="5787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 err="1"/>
            <a:t>Draft</a:t>
          </a:r>
          <a:r>
            <a:rPr lang="pt-PT" sz="1400" kern="1200" dirty="0"/>
            <a:t> </a:t>
          </a:r>
          <a:r>
            <a:rPr lang="pt-PT" sz="1400" kern="1200" dirty="0" err="1"/>
            <a:t>an</a:t>
          </a:r>
          <a:r>
            <a:rPr lang="pt-PT" sz="1400" kern="1200" dirty="0"/>
            <a:t> </a:t>
          </a:r>
          <a:r>
            <a:rPr lang="pt-PT" sz="1400" kern="1200" dirty="0" err="1"/>
            <a:t>improvement</a:t>
          </a:r>
          <a:r>
            <a:rPr lang="pt-PT" sz="1400" kern="1200" dirty="0"/>
            <a:t> </a:t>
          </a:r>
          <a:r>
            <a:rPr lang="pt-PT" sz="1400" kern="1200" dirty="0" err="1"/>
            <a:t>plan</a:t>
          </a:r>
          <a:endParaRPr lang="pt-PT" sz="1400" kern="1200" dirty="0"/>
        </a:p>
      </dsp:txBody>
      <dsp:txXfrm>
        <a:off x="964098" y="4490004"/>
        <a:ext cx="3032596" cy="5787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7788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26DF32-CCE2-4449-9085-BD3B0D7F8DD0}" type="datetimeFigureOut">
              <a:rPr lang="pt-PT" smtClean="0"/>
              <a:t>27/01/2017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00013" y="749300"/>
            <a:ext cx="6664325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748213"/>
            <a:ext cx="5492750" cy="44989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7788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F5AE2-CF7F-433B-A7A3-819FD392F4C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87192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22" name="Subtítulo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PT"/>
              <a:t>Faça clique para editar o estilo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E9580-C2C7-4192-8AB3-B14F25BC6C79}" type="datetime1">
              <a:rPr lang="pt-PT" smtClean="0"/>
              <a:t>27/01/2017</a:t>
            </a:fld>
            <a:endParaRPr lang="pt-PT"/>
          </a:p>
        </p:txBody>
      </p:sp>
      <p:sp>
        <p:nvSpPr>
          <p:cNvPr id="20" name="Marcador de Posição do Rodapé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Avaliação Externa 2015 - AENELAS</a:t>
            </a:r>
          </a:p>
        </p:txBody>
      </p:sp>
      <p:sp>
        <p:nvSpPr>
          <p:cNvPr id="10" name="Marcador de Posição do Número do Diapositivo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4EF3-02AF-403F-BEC2-027F2B0C471C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D8FD2-B5E3-4505-8622-61783D720865}" type="datetime1">
              <a:rPr lang="pt-PT" smtClean="0"/>
              <a:t>27/01/2017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Avaliação Externa 2015 - AENELAS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4EF3-02AF-403F-BEC2-027F2B0C471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9905-ADF9-492C-90A5-D2F2E879B186}" type="datetime1">
              <a:rPr lang="pt-PT" smtClean="0"/>
              <a:t>27/01/2017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Avaliação Externa 2015 - AENELAS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4EF3-02AF-403F-BEC2-027F2B0C471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E5715-32C3-4C3A-9506-9348907C1A6C}" type="datetime1">
              <a:rPr lang="pt-PT" smtClean="0"/>
              <a:t>27/01/2017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Avaliação Externa 2015 - AENELAS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4EF3-02AF-403F-BEC2-027F2B0C471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8B8E8-D3D2-4ACD-96E4-0F036D8F8BEC}" type="datetime1">
              <a:rPr lang="pt-PT" smtClean="0"/>
              <a:t>27/01/2017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Avaliação Externa 2015 - AENELAS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4EF3-02AF-403F-BEC2-027F2B0C471C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0" name="Rectângulo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3BA23-6743-4E85-8AB6-69B4BD86E4A6}" type="datetime1">
              <a:rPr lang="pt-PT" smtClean="0"/>
              <a:t>27/01/2017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Avaliação Externa 2015 - AENELAS</a:t>
            </a: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4EF3-02AF-403F-BEC2-027F2B0C471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079ED-60CD-4481-BFE8-004B3B5FBA90}" type="datetime1">
              <a:rPr lang="pt-PT" smtClean="0"/>
              <a:t>27/01/2017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Avaliação Externa 2015 - AENELAS</a:t>
            </a:r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4EF3-02AF-403F-BEC2-027F2B0C471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31033-EA08-4B0D-A5FC-C9F1953E018C}" type="datetime1">
              <a:rPr lang="pt-PT" smtClean="0"/>
              <a:t>27/01/2017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Avaliação Externa 2015 - AENELAS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4EF3-02AF-403F-BEC2-027F2B0C471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ângulo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A7C7-CB2C-46EB-AA2A-105A63BED8DD}" type="datetime1">
              <a:rPr lang="pt-PT" smtClean="0"/>
              <a:t>27/01/2017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Avaliação Externa 2015 - AENELAS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4EF3-02AF-403F-BEC2-027F2B0C471C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6" name="Rectângulo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9CEE-F309-4AF9-936B-68C66BE7E033}" type="datetime1">
              <a:rPr lang="pt-PT" smtClean="0"/>
              <a:t>27/01/2017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Avaliação Externa 2015 - AENELAS</a:t>
            </a: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4EF3-02AF-403F-BEC2-027F2B0C471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C92E2-4CDF-41B0-AD36-CAAD1EB762EC}" type="datetime1">
              <a:rPr lang="pt-PT" smtClean="0"/>
              <a:t>27/01/2017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Avaliação Externa 2015 - AENELAS</a:t>
            </a: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4EF3-02AF-403F-BEC2-027F2B0C471C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Rectângulo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t-PT"/>
              <a:t>Clique no ícone para adicionar uma imagem</a:t>
            </a:r>
            <a:endParaRPr kumimoji="0" lang="en-US" dirty="0"/>
          </a:p>
        </p:txBody>
      </p:sp>
      <p:sp>
        <p:nvSpPr>
          <p:cNvPr id="9" name="Fluxograma: Processo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uxograma: Processo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PT"/>
              <a:t>Clique para editar os estilos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ircular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Anel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Marcador de Posição do Título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9" name="Marcador de Posição do Texto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t-PT"/>
              <a:t>Clique para editar os estilos</a:t>
            </a:r>
          </a:p>
          <a:p>
            <a:pPr lvl="1" eaLnBrk="1" latinLnBrk="0" hangingPunct="1"/>
            <a:r>
              <a:rPr kumimoji="0" lang="pt-PT"/>
              <a:t>Segundo nível</a:t>
            </a:r>
          </a:p>
          <a:p>
            <a:pPr lvl="2" eaLnBrk="1" latinLnBrk="0" hangingPunct="1"/>
            <a:r>
              <a:rPr kumimoji="0" lang="pt-PT"/>
              <a:t>Terceiro nível</a:t>
            </a:r>
          </a:p>
          <a:p>
            <a:pPr lvl="3" eaLnBrk="1" latinLnBrk="0" hangingPunct="1"/>
            <a:r>
              <a:rPr kumimoji="0" lang="pt-PT"/>
              <a:t>Quarto nível</a:t>
            </a:r>
          </a:p>
          <a:p>
            <a:pPr lvl="4" eaLnBrk="1" latinLnBrk="0" hangingPunct="1"/>
            <a:r>
              <a:rPr kumimoji="0" lang="pt-PT"/>
              <a:t>Quinto nível</a:t>
            </a:r>
            <a:endParaRPr kumimoji="0" lang="en-US"/>
          </a:p>
        </p:txBody>
      </p:sp>
      <p:sp>
        <p:nvSpPr>
          <p:cNvPr id="24" name="Marcador de Posição da Data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1889BB3-4480-4977-A728-C91F3AD4713A}" type="datetime1">
              <a:rPr lang="pt-PT" smtClean="0"/>
              <a:t>27/01/2017</a:t>
            </a:fld>
            <a:endParaRPr lang="pt-PT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pt-PT"/>
              <a:t>Avaliação Externa 2015 - AENELAS</a:t>
            </a:r>
          </a:p>
        </p:txBody>
      </p:sp>
      <p:sp>
        <p:nvSpPr>
          <p:cNvPr id="22" name="Marcador de Posição do Número do Diapositivo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1274EF3-02AF-403F-BEC2-027F2B0C471C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5" name="Rectângulo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13" Type="http://schemas.openxmlformats.org/officeDocument/2006/relationships/diagramLayout" Target="../diagrams/layout5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diagramData" Target="../diagrams/data5.xml"/><Relationship Id="rId2" Type="http://schemas.openxmlformats.org/officeDocument/2006/relationships/diagramData" Target="../diagrams/data3.xml"/><Relationship Id="rId1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5" Type="http://schemas.openxmlformats.org/officeDocument/2006/relationships/diagramColors" Target="../diagrams/colors5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Relationship Id="rId14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841679" y="622959"/>
            <a:ext cx="9826580" cy="2493728"/>
          </a:xfrm>
        </p:spPr>
        <p:txBody>
          <a:bodyPr>
            <a:noAutofit/>
          </a:bodyPr>
          <a:lstStyle/>
          <a:p>
            <a:pPr algn="ctr"/>
            <a:r>
              <a:rPr lang="pt-PT" sz="8000" dirty="0"/>
              <a:t>Nelas GROUP OF SCHOOLS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72993" y="3541690"/>
            <a:ext cx="10419007" cy="2292439"/>
          </a:xfrm>
        </p:spPr>
        <p:txBody>
          <a:bodyPr>
            <a:normAutofit/>
          </a:bodyPr>
          <a:lstStyle/>
          <a:p>
            <a:pPr algn="ctr"/>
            <a:endParaRPr lang="pt-PT" sz="3200" dirty="0"/>
          </a:p>
          <a:p>
            <a:pPr algn="ctr"/>
            <a:r>
              <a:rPr lang="pt-PT" sz="3200" dirty="0"/>
              <a:t>INTERNAL EVALUATION PRACTICES</a:t>
            </a:r>
          </a:p>
        </p:txBody>
      </p:sp>
    </p:spTree>
    <p:extLst>
      <p:ext uri="{BB962C8B-B14F-4D97-AF65-F5344CB8AC3E}">
        <p14:creationId xmlns:p14="http://schemas.microsoft.com/office/powerpoint/2010/main" val="30804468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45464" y="274638"/>
            <a:ext cx="10366120" cy="1143000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pt-PT" dirty="0">
                <a:solidFill>
                  <a:schemeClr val="tx1"/>
                </a:solidFill>
              </a:rPr>
              <a:t>REASONS FOR THE APPLICATION OF </a:t>
            </a:r>
            <a:r>
              <a:rPr lang="pt-PT" dirty="0" err="1">
                <a:solidFill>
                  <a:schemeClr val="tx1"/>
                </a:solidFill>
              </a:rPr>
              <a:t>the</a:t>
            </a:r>
            <a:r>
              <a:rPr lang="pt-PT" dirty="0">
                <a:solidFill>
                  <a:schemeClr val="tx1"/>
                </a:solidFill>
              </a:rPr>
              <a:t> CAF </a:t>
            </a:r>
            <a:r>
              <a:rPr lang="pt-PT" dirty="0" err="1">
                <a:solidFill>
                  <a:schemeClr val="tx1"/>
                </a:solidFill>
              </a:rPr>
              <a:t>and</a:t>
            </a:r>
            <a:r>
              <a:rPr lang="pt-PT" dirty="0">
                <a:solidFill>
                  <a:schemeClr val="tx1"/>
                </a:solidFill>
              </a:rPr>
              <a:t> </a:t>
            </a:r>
            <a:r>
              <a:rPr lang="pt-PT" dirty="0" err="1">
                <a:solidFill>
                  <a:schemeClr val="tx1"/>
                </a:solidFill>
              </a:rPr>
              <a:t>Education</a:t>
            </a:r>
            <a:r>
              <a:rPr lang="pt-PT" dirty="0">
                <a:solidFill>
                  <a:schemeClr val="tx1"/>
                </a:solidFill>
              </a:rPr>
              <a:t> MODEL in AENELAS</a:t>
            </a:r>
          </a:p>
        </p:txBody>
      </p:sp>
      <p:sp>
        <p:nvSpPr>
          <p:cNvPr id="5" name="Rectângulo 4"/>
          <p:cNvSpPr/>
          <p:nvPr/>
        </p:nvSpPr>
        <p:spPr>
          <a:xfrm>
            <a:off x="1545463" y="1606017"/>
            <a:ext cx="10238703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THE GROUP OF SCHOOLS  WAS CREATED IN 2010 and ….</a:t>
            </a:r>
          </a:p>
          <a:p>
            <a:r>
              <a:rPr lang="en-US" sz="2400" dirty="0"/>
              <a:t>-   There was a large range of documents/ reports about….</a:t>
            </a:r>
          </a:p>
          <a:p>
            <a:r>
              <a:rPr lang="en-US" sz="2400" dirty="0"/>
              <a:t>            - results (outcomes)</a:t>
            </a:r>
          </a:p>
          <a:p>
            <a:r>
              <a:rPr lang="en-US" sz="2400" dirty="0"/>
              <a:t>            - activities performed by students</a:t>
            </a:r>
          </a:p>
          <a:p>
            <a:r>
              <a:rPr lang="en-US" sz="2400" dirty="0"/>
              <a:t>            - activities performed by teachers</a:t>
            </a:r>
          </a:p>
          <a:p>
            <a:r>
              <a:rPr lang="en-US" sz="2400" dirty="0"/>
              <a:t>            - ….</a:t>
            </a:r>
          </a:p>
          <a:p>
            <a:pPr marL="342900" indent="-342900">
              <a:buFontTx/>
              <a:buChar char="-"/>
            </a:pPr>
            <a:r>
              <a:rPr lang="en-US" sz="2400" dirty="0"/>
              <a:t>Specific indicators should be defined for analyses</a:t>
            </a:r>
          </a:p>
          <a:p>
            <a:pPr marL="342900" indent="-342900">
              <a:buFontTx/>
              <a:buChar char="-"/>
            </a:pPr>
            <a:endParaRPr lang="en-US" sz="2400" dirty="0"/>
          </a:p>
          <a:p>
            <a:pPr marL="342900" indent="-342900">
              <a:buFontTx/>
              <a:buChar char="-"/>
            </a:pPr>
            <a:r>
              <a:rPr lang="en-US" sz="2400" dirty="0"/>
              <a:t>A global model was missing in order to organize information and make it easier to </a:t>
            </a:r>
            <a:r>
              <a:rPr lang="en-US" sz="2400" dirty="0" err="1"/>
              <a:t>analise</a:t>
            </a:r>
            <a:r>
              <a:rPr lang="en-US" sz="2400" dirty="0"/>
              <a:t> and draw conclusions.</a:t>
            </a:r>
          </a:p>
          <a:p>
            <a:endParaRPr lang="pt-PT" sz="2000" dirty="0"/>
          </a:p>
          <a:p>
            <a:r>
              <a:rPr lang="pt-PT" sz="2000" dirty="0"/>
              <a:t>-  </a:t>
            </a:r>
            <a:r>
              <a:rPr lang="pt-PT" sz="2000" dirty="0" err="1"/>
              <a:t>I</a:t>
            </a:r>
            <a:r>
              <a:rPr lang="pt-PT" sz="2400" dirty="0" err="1"/>
              <a:t>mprovement</a:t>
            </a:r>
            <a:r>
              <a:rPr lang="pt-PT" sz="2400" dirty="0"/>
              <a:t> </a:t>
            </a:r>
            <a:r>
              <a:rPr lang="pt-PT" sz="2400" dirty="0" err="1"/>
              <a:t>plans</a:t>
            </a:r>
            <a:r>
              <a:rPr lang="pt-PT" sz="2400" dirty="0"/>
              <a:t> </a:t>
            </a:r>
            <a:r>
              <a:rPr lang="pt-PT" sz="2400" dirty="0" err="1"/>
              <a:t>were</a:t>
            </a:r>
            <a:r>
              <a:rPr lang="pt-PT" sz="2400" dirty="0"/>
              <a:t> </a:t>
            </a:r>
            <a:r>
              <a:rPr lang="pt-PT" sz="2400" dirty="0" err="1"/>
              <a:t>not</a:t>
            </a:r>
            <a:r>
              <a:rPr lang="pt-PT" sz="2400" dirty="0"/>
              <a:t> </a:t>
            </a:r>
            <a:r>
              <a:rPr lang="pt-PT" sz="2400" dirty="0" err="1"/>
              <a:t>structured</a:t>
            </a:r>
            <a:r>
              <a:rPr lang="pt-PT" sz="2400" dirty="0"/>
              <a:t> </a:t>
            </a:r>
            <a:r>
              <a:rPr lang="pt-PT" sz="2400" dirty="0" err="1"/>
              <a:t>in</a:t>
            </a:r>
            <a:r>
              <a:rPr lang="pt-PT" sz="2400" dirty="0"/>
              <a:t> </a:t>
            </a:r>
            <a:r>
              <a:rPr lang="pt-PT" sz="2400" dirty="0" err="1"/>
              <a:t>the</a:t>
            </a:r>
            <a:r>
              <a:rPr lang="pt-PT" sz="2400" dirty="0"/>
              <a:t> </a:t>
            </a:r>
            <a:r>
              <a:rPr lang="pt-PT" sz="2400" dirty="0" err="1"/>
              <a:t>same</a:t>
            </a:r>
            <a:r>
              <a:rPr lang="pt-PT" sz="2400" dirty="0"/>
              <a:t> </a:t>
            </a:r>
            <a:r>
              <a:rPr lang="pt-PT" sz="2400" dirty="0" err="1"/>
              <a:t>way</a:t>
            </a:r>
            <a:r>
              <a:rPr lang="pt-PT" sz="2400" dirty="0"/>
              <a:t>.  </a:t>
            </a:r>
          </a:p>
        </p:txBody>
      </p:sp>
      <p:sp>
        <p:nvSpPr>
          <p:cNvPr id="7" name="Rectângulo 6"/>
          <p:cNvSpPr/>
          <p:nvPr/>
        </p:nvSpPr>
        <p:spPr>
          <a:xfrm rot="16200000">
            <a:off x="-2434143" y="3104035"/>
            <a:ext cx="64780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EVALUATION MODEL </a:t>
            </a:r>
            <a:endParaRPr lang="pt-PT" sz="4000" dirty="0"/>
          </a:p>
        </p:txBody>
      </p:sp>
    </p:spTree>
    <p:extLst>
      <p:ext uri="{BB962C8B-B14F-4D97-AF65-F5344CB8AC3E}">
        <p14:creationId xmlns:p14="http://schemas.microsoft.com/office/powerpoint/2010/main" val="3158556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98989" y="94333"/>
            <a:ext cx="9805631" cy="1039007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pt-PT" dirty="0">
                <a:solidFill>
                  <a:schemeClr val="tx1"/>
                </a:solidFill>
              </a:rPr>
              <a:t>REASONS FOR THE APPLICATION OF </a:t>
            </a:r>
            <a:r>
              <a:rPr lang="pt-PT" dirty="0" err="1">
                <a:solidFill>
                  <a:schemeClr val="tx1"/>
                </a:solidFill>
              </a:rPr>
              <a:t>the</a:t>
            </a:r>
            <a:r>
              <a:rPr lang="pt-PT" dirty="0">
                <a:solidFill>
                  <a:schemeClr val="tx1"/>
                </a:solidFill>
              </a:rPr>
              <a:t> CAF </a:t>
            </a:r>
            <a:r>
              <a:rPr lang="pt-PT" dirty="0" err="1">
                <a:solidFill>
                  <a:schemeClr val="tx1"/>
                </a:solidFill>
              </a:rPr>
              <a:t>and</a:t>
            </a:r>
            <a:r>
              <a:rPr lang="pt-PT" dirty="0">
                <a:solidFill>
                  <a:schemeClr val="tx1"/>
                </a:solidFill>
              </a:rPr>
              <a:t> </a:t>
            </a:r>
            <a:r>
              <a:rPr lang="pt-PT" dirty="0" err="1">
                <a:solidFill>
                  <a:schemeClr val="tx1"/>
                </a:solidFill>
              </a:rPr>
              <a:t>Education</a:t>
            </a:r>
            <a:r>
              <a:rPr lang="pt-PT" dirty="0">
                <a:solidFill>
                  <a:schemeClr val="tx1"/>
                </a:solidFill>
              </a:rPr>
              <a:t> MODEL</a:t>
            </a:r>
            <a:endParaRPr lang="pt-PT" dirty="0"/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9770345"/>
              </p:ext>
            </p:extLst>
          </p:nvPr>
        </p:nvGraphicFramePr>
        <p:xfrm>
          <a:off x="1661375" y="1447800"/>
          <a:ext cx="10303098" cy="52492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ângulo arredondado 4"/>
          <p:cNvSpPr/>
          <p:nvPr/>
        </p:nvSpPr>
        <p:spPr>
          <a:xfrm>
            <a:off x="8319752" y="5602310"/>
            <a:ext cx="3503054" cy="10045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the implementation process, the structure of the model as well as one of the assessment panels have to be maintained</a:t>
            </a:r>
            <a:endParaRPr lang="pt-PT" sz="1600" dirty="0"/>
          </a:p>
        </p:txBody>
      </p:sp>
      <p:sp>
        <p:nvSpPr>
          <p:cNvPr id="6" name="Fluxograma: terminador 5"/>
          <p:cNvSpPr/>
          <p:nvPr/>
        </p:nvSpPr>
        <p:spPr>
          <a:xfrm>
            <a:off x="7585656" y="6104586"/>
            <a:ext cx="734096" cy="218941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050" dirty="0"/>
              <a:t>BUT</a:t>
            </a:r>
          </a:p>
        </p:txBody>
      </p:sp>
      <p:sp>
        <p:nvSpPr>
          <p:cNvPr id="7" name="Chamada com seta para a direita 6"/>
          <p:cNvSpPr/>
          <p:nvPr/>
        </p:nvSpPr>
        <p:spPr>
          <a:xfrm>
            <a:off x="1931832" y="2846231"/>
            <a:ext cx="2060620" cy="2112135"/>
          </a:xfrm>
          <a:prstGeom prst="rightArrowCallout">
            <a:avLst>
              <a:gd name="adj1" fmla="val 13750"/>
              <a:gd name="adj2" fmla="val 25000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leadership, strategy and planning, people, partnerships and resources.</a:t>
            </a:r>
          </a:p>
        </p:txBody>
      </p:sp>
      <p:sp>
        <p:nvSpPr>
          <p:cNvPr id="8" name="Rectângulo 7"/>
          <p:cNvSpPr/>
          <p:nvPr/>
        </p:nvSpPr>
        <p:spPr>
          <a:xfrm rot="16200000">
            <a:off x="-2434143" y="3104035"/>
            <a:ext cx="64780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EVALUATION MODEL </a:t>
            </a:r>
            <a:endParaRPr lang="pt-PT" sz="4000" dirty="0"/>
          </a:p>
        </p:txBody>
      </p:sp>
    </p:spTree>
    <p:extLst>
      <p:ext uri="{BB962C8B-B14F-4D97-AF65-F5344CB8AC3E}">
        <p14:creationId xmlns:p14="http://schemas.microsoft.com/office/powerpoint/2010/main" val="1910109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pt-PT" dirty="0" err="1"/>
              <a:t>Purpose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CAF self-</a:t>
            </a:r>
            <a:r>
              <a:rPr lang="pt-PT" dirty="0" err="1"/>
              <a:t>assessment</a:t>
            </a:r>
            <a:r>
              <a:rPr lang="pt-PT" dirty="0"/>
              <a:t> </a:t>
            </a:r>
            <a:r>
              <a:rPr lang="pt-PT" dirty="0" err="1"/>
              <a:t>process</a:t>
            </a:r>
            <a:r>
              <a:rPr lang="pt-PT" dirty="0"/>
              <a:t> 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939901" y="1635152"/>
            <a:ext cx="9997440" cy="1385552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pt-PT" dirty="0"/>
              <a:t>THE IMPROVEMENT IN THE OVERALL PERFORMANCE OF THE ORGANIZATION</a:t>
            </a:r>
          </a:p>
          <a:p>
            <a:pPr algn="ctr"/>
            <a:endParaRPr lang="pt-PT" sz="2000" dirty="0"/>
          </a:p>
        </p:txBody>
      </p:sp>
      <p:sp>
        <p:nvSpPr>
          <p:cNvPr id="4" name="Rectângulo 3"/>
          <p:cNvSpPr/>
          <p:nvPr/>
        </p:nvSpPr>
        <p:spPr>
          <a:xfrm rot="16200000">
            <a:off x="-2434143" y="3104035"/>
            <a:ext cx="64780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EVALUATION MODEL </a:t>
            </a:r>
            <a:endParaRPr lang="pt-PT" sz="4000" dirty="0"/>
          </a:p>
        </p:txBody>
      </p:sp>
      <p:pic>
        <p:nvPicPr>
          <p:cNvPr id="5" name="Marcador de Posição de Conteúdo 3"/>
          <p:cNvPicPr>
            <a:picLocks/>
          </p:cNvPicPr>
          <p:nvPr/>
        </p:nvPicPr>
        <p:blipFill rotWithShape="1">
          <a:blip r:embed="rId2"/>
          <a:srcRect l="33227" t="18468" r="15975" b="36071"/>
          <a:stretch/>
        </p:blipFill>
        <p:spPr bwMode="auto">
          <a:xfrm>
            <a:off x="3374004" y="2750247"/>
            <a:ext cx="7302582" cy="394676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15290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000370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pt-PT" dirty="0" err="1"/>
              <a:t>Criteria</a:t>
            </a:r>
            <a:r>
              <a:rPr lang="pt-PT" dirty="0"/>
              <a:t>, </a:t>
            </a:r>
            <a:r>
              <a:rPr lang="pt-PT" dirty="0" err="1"/>
              <a:t>sub-criteria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indicators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575774" y="1447800"/>
            <a:ext cx="9335809" cy="4800600"/>
          </a:xfrm>
        </p:spPr>
        <p:txBody>
          <a:bodyPr>
            <a:normAutofit/>
          </a:bodyPr>
          <a:lstStyle/>
          <a:p>
            <a:r>
              <a:rPr lang="pt-PT" sz="2600" b="1" dirty="0"/>
              <a:t>1.What </a:t>
            </a:r>
            <a:r>
              <a:rPr lang="pt-PT" sz="2600" b="1" dirty="0" err="1"/>
              <a:t>leadership</a:t>
            </a:r>
            <a:r>
              <a:rPr lang="pt-PT" sz="2600" b="1" dirty="0"/>
              <a:t> </a:t>
            </a:r>
            <a:r>
              <a:rPr lang="pt-PT" sz="2600" b="1" dirty="0" err="1"/>
              <a:t>is</a:t>
            </a:r>
            <a:r>
              <a:rPr lang="pt-PT" sz="2600" b="1" dirty="0"/>
              <a:t> </a:t>
            </a:r>
            <a:r>
              <a:rPr lang="pt-PT" sz="2600" b="1" dirty="0" err="1"/>
              <a:t>doing</a:t>
            </a:r>
            <a:r>
              <a:rPr lang="pt-PT" sz="2600" b="1" dirty="0"/>
              <a:t> to…</a:t>
            </a:r>
          </a:p>
          <a:p>
            <a:pPr marL="82296" indent="0">
              <a:buNone/>
            </a:pPr>
            <a:r>
              <a:rPr lang="pt-PT" sz="2600" dirty="0"/>
              <a:t>     - </a:t>
            </a:r>
            <a:r>
              <a:rPr lang="pt-PT" sz="2600" dirty="0" err="1"/>
              <a:t>develop</a:t>
            </a:r>
            <a:r>
              <a:rPr lang="pt-PT" sz="2600" dirty="0"/>
              <a:t> </a:t>
            </a:r>
            <a:r>
              <a:rPr lang="pt-PT" sz="2600" dirty="0" err="1"/>
              <a:t>the</a:t>
            </a:r>
            <a:r>
              <a:rPr lang="pt-PT" sz="2600" dirty="0"/>
              <a:t> </a:t>
            </a:r>
            <a:r>
              <a:rPr lang="pt-PT" sz="2600" dirty="0" err="1"/>
              <a:t>school</a:t>
            </a:r>
            <a:r>
              <a:rPr lang="pt-PT" sz="2600" dirty="0"/>
              <a:t> </a:t>
            </a:r>
            <a:r>
              <a:rPr lang="pt-PT" sz="2600" dirty="0" err="1"/>
              <a:t>mission</a:t>
            </a:r>
            <a:r>
              <a:rPr lang="pt-PT" sz="2600" dirty="0"/>
              <a:t>, </a:t>
            </a:r>
            <a:r>
              <a:rPr lang="pt-PT" sz="2600" dirty="0" err="1"/>
              <a:t>vision</a:t>
            </a:r>
            <a:r>
              <a:rPr lang="pt-PT" sz="2600" dirty="0"/>
              <a:t> </a:t>
            </a:r>
            <a:r>
              <a:rPr lang="pt-PT" sz="2600" dirty="0" err="1"/>
              <a:t>and</a:t>
            </a:r>
            <a:r>
              <a:rPr lang="pt-PT" sz="2600" dirty="0"/>
              <a:t> </a:t>
            </a:r>
            <a:r>
              <a:rPr lang="pt-PT" sz="2600" dirty="0" err="1"/>
              <a:t>values</a:t>
            </a:r>
            <a:endParaRPr lang="pt-PT" sz="2600" dirty="0"/>
          </a:p>
          <a:p>
            <a:pPr marL="82296" indent="0">
              <a:buNone/>
            </a:pPr>
            <a:r>
              <a:rPr lang="pt-PT" sz="2600" dirty="0"/>
              <a:t>     - </a:t>
            </a:r>
            <a:r>
              <a:rPr lang="pt-PT" sz="2600" dirty="0" err="1"/>
              <a:t>motivate</a:t>
            </a:r>
            <a:r>
              <a:rPr lang="pt-PT" sz="2600" dirty="0"/>
              <a:t> </a:t>
            </a:r>
            <a:r>
              <a:rPr lang="pt-PT" sz="2600" dirty="0" err="1"/>
              <a:t>and</a:t>
            </a:r>
            <a:r>
              <a:rPr lang="pt-PT" sz="2600" dirty="0"/>
              <a:t> </a:t>
            </a:r>
            <a:r>
              <a:rPr lang="pt-PT" sz="2600" dirty="0" err="1"/>
              <a:t>support</a:t>
            </a:r>
            <a:r>
              <a:rPr lang="pt-PT" sz="2600" dirty="0"/>
              <a:t> </a:t>
            </a:r>
            <a:r>
              <a:rPr lang="pt-PT" sz="2600" dirty="0" err="1"/>
              <a:t>the</a:t>
            </a:r>
            <a:r>
              <a:rPr lang="pt-PT" sz="2600" dirty="0"/>
              <a:t> </a:t>
            </a:r>
            <a:r>
              <a:rPr lang="pt-PT" sz="2600" dirty="0" err="1"/>
              <a:t>people</a:t>
            </a:r>
            <a:r>
              <a:rPr lang="pt-PT" sz="2600" dirty="0"/>
              <a:t> </a:t>
            </a:r>
            <a:r>
              <a:rPr lang="pt-PT" sz="2600" dirty="0" err="1"/>
              <a:t>who</a:t>
            </a:r>
            <a:r>
              <a:rPr lang="pt-PT" sz="2600" dirty="0"/>
              <a:t> </a:t>
            </a:r>
            <a:r>
              <a:rPr lang="pt-PT" sz="2600" dirty="0" err="1"/>
              <a:t>work</a:t>
            </a:r>
            <a:r>
              <a:rPr lang="pt-PT" sz="2600" dirty="0"/>
              <a:t> in </a:t>
            </a:r>
            <a:r>
              <a:rPr lang="pt-PT" sz="2600" dirty="0" err="1"/>
              <a:t>the</a:t>
            </a:r>
            <a:r>
              <a:rPr lang="pt-PT" sz="2600" dirty="0"/>
              <a:t> </a:t>
            </a:r>
            <a:r>
              <a:rPr lang="pt-PT" sz="2600" dirty="0" err="1"/>
              <a:t>school</a:t>
            </a:r>
            <a:endParaRPr lang="pt-PT" sz="2600" dirty="0"/>
          </a:p>
          <a:p>
            <a:pPr marL="82296" indent="0">
              <a:buNone/>
            </a:pPr>
            <a:endParaRPr lang="pt-PT" sz="2600" dirty="0"/>
          </a:p>
          <a:p>
            <a:r>
              <a:rPr lang="pt-PT" sz="2600" b="1" dirty="0"/>
              <a:t>2.What </a:t>
            </a:r>
            <a:r>
              <a:rPr lang="pt-PT" sz="2600" b="1" dirty="0" err="1"/>
              <a:t>the</a:t>
            </a:r>
            <a:r>
              <a:rPr lang="pt-PT" sz="2600" b="1" dirty="0"/>
              <a:t> </a:t>
            </a:r>
            <a:r>
              <a:rPr lang="pt-PT" sz="2600" b="1" dirty="0" err="1"/>
              <a:t>institution</a:t>
            </a:r>
            <a:r>
              <a:rPr lang="pt-PT" sz="2600" b="1" dirty="0"/>
              <a:t> </a:t>
            </a:r>
            <a:r>
              <a:rPr lang="pt-PT" sz="2600" b="1" dirty="0" err="1"/>
              <a:t>is</a:t>
            </a:r>
            <a:r>
              <a:rPr lang="pt-PT" sz="2600" b="1" dirty="0"/>
              <a:t> </a:t>
            </a:r>
            <a:r>
              <a:rPr lang="pt-PT" sz="2600" b="1" dirty="0" err="1"/>
              <a:t>doing</a:t>
            </a:r>
            <a:r>
              <a:rPr lang="pt-PT" sz="2600" b="1" dirty="0"/>
              <a:t> to ….</a:t>
            </a:r>
          </a:p>
          <a:p>
            <a:pPr marL="82296" indent="0">
              <a:buNone/>
            </a:pPr>
            <a:r>
              <a:rPr lang="pt-PT" sz="2600" dirty="0"/>
              <a:t>     - </a:t>
            </a:r>
            <a:r>
              <a:rPr lang="pt-PT" sz="2600" dirty="0" err="1"/>
              <a:t>develop</a:t>
            </a:r>
            <a:r>
              <a:rPr lang="pt-PT" sz="2600" dirty="0"/>
              <a:t> </a:t>
            </a:r>
            <a:r>
              <a:rPr lang="pt-PT" sz="2600" dirty="0" err="1"/>
              <a:t>strategy</a:t>
            </a:r>
            <a:r>
              <a:rPr lang="pt-PT" sz="2600" dirty="0"/>
              <a:t> </a:t>
            </a:r>
            <a:r>
              <a:rPr lang="pt-PT" sz="2600" dirty="0" err="1"/>
              <a:t>and</a:t>
            </a:r>
            <a:r>
              <a:rPr lang="pt-PT" sz="2600" dirty="0"/>
              <a:t> </a:t>
            </a:r>
            <a:r>
              <a:rPr lang="pt-PT" sz="2600" dirty="0" err="1"/>
              <a:t>planning</a:t>
            </a:r>
            <a:r>
              <a:rPr lang="pt-PT" sz="2600" dirty="0"/>
              <a:t> </a:t>
            </a:r>
            <a:r>
              <a:rPr lang="pt-PT" sz="2600" dirty="0" err="1"/>
              <a:t>taking</a:t>
            </a:r>
            <a:r>
              <a:rPr lang="pt-PT" sz="2600" dirty="0"/>
              <a:t> </a:t>
            </a:r>
            <a:r>
              <a:rPr lang="pt-PT" sz="2600" dirty="0" err="1"/>
              <a:t>into</a:t>
            </a:r>
            <a:r>
              <a:rPr lang="pt-PT" sz="2600" dirty="0"/>
              <a:t> </a:t>
            </a:r>
            <a:r>
              <a:rPr lang="pt-PT" sz="2600" dirty="0" err="1"/>
              <a:t>account</a:t>
            </a:r>
            <a:r>
              <a:rPr lang="pt-PT" sz="2600" dirty="0"/>
              <a:t> </a:t>
            </a:r>
            <a:r>
              <a:rPr lang="pt-PT" sz="2600" dirty="0" err="1"/>
              <a:t>the</a:t>
            </a:r>
            <a:r>
              <a:rPr lang="pt-PT" sz="2600" dirty="0"/>
              <a:t> </a:t>
            </a:r>
            <a:r>
              <a:rPr lang="pt-PT" sz="2600" dirty="0" err="1"/>
              <a:t>gathered</a:t>
            </a:r>
            <a:r>
              <a:rPr lang="pt-PT" sz="2600" dirty="0"/>
              <a:t> </a:t>
            </a:r>
            <a:r>
              <a:rPr lang="pt-PT" sz="2600" dirty="0" err="1"/>
              <a:t>information</a:t>
            </a:r>
            <a:endParaRPr lang="pt-PT" sz="2600" dirty="0"/>
          </a:p>
          <a:p>
            <a:pPr marL="82296" indent="0">
              <a:buNone/>
            </a:pPr>
            <a:r>
              <a:rPr lang="pt-PT" sz="2600" dirty="0"/>
              <a:t>     - </a:t>
            </a:r>
            <a:r>
              <a:rPr lang="pt-PT" sz="2600" dirty="0" err="1"/>
              <a:t>communicate</a:t>
            </a:r>
            <a:r>
              <a:rPr lang="pt-PT" sz="2600" dirty="0"/>
              <a:t> </a:t>
            </a:r>
            <a:r>
              <a:rPr lang="pt-PT" sz="2600" dirty="0" err="1"/>
              <a:t>and</a:t>
            </a:r>
            <a:r>
              <a:rPr lang="pt-PT" sz="2600" dirty="0"/>
              <a:t> </a:t>
            </a:r>
            <a:r>
              <a:rPr lang="pt-PT" sz="2600" dirty="0" err="1"/>
              <a:t>implement</a:t>
            </a:r>
            <a:r>
              <a:rPr lang="pt-PT" sz="2600" dirty="0"/>
              <a:t> </a:t>
            </a:r>
            <a:r>
              <a:rPr lang="pt-PT" sz="2600" dirty="0" err="1"/>
              <a:t>strategy</a:t>
            </a:r>
            <a:r>
              <a:rPr lang="pt-PT" sz="2600" dirty="0"/>
              <a:t> </a:t>
            </a:r>
            <a:r>
              <a:rPr lang="pt-PT" sz="2600" dirty="0" err="1"/>
              <a:t>and</a:t>
            </a:r>
            <a:r>
              <a:rPr lang="pt-PT" sz="2600" dirty="0"/>
              <a:t> </a:t>
            </a:r>
            <a:r>
              <a:rPr lang="pt-PT" sz="2600" dirty="0" err="1"/>
              <a:t>planning</a:t>
            </a:r>
            <a:r>
              <a:rPr lang="pt-PT" sz="2600" dirty="0"/>
              <a:t> in </a:t>
            </a:r>
            <a:r>
              <a:rPr lang="pt-PT" sz="2600" dirty="0" err="1"/>
              <a:t>the</a:t>
            </a:r>
            <a:r>
              <a:rPr lang="pt-PT" sz="2600" dirty="0"/>
              <a:t> </a:t>
            </a:r>
            <a:r>
              <a:rPr lang="pt-PT" sz="2600" dirty="0" err="1"/>
              <a:t>whole</a:t>
            </a:r>
            <a:r>
              <a:rPr lang="pt-PT" sz="2600" dirty="0"/>
              <a:t> </a:t>
            </a:r>
            <a:r>
              <a:rPr lang="pt-PT" sz="2600" dirty="0" err="1"/>
              <a:t>organisation</a:t>
            </a:r>
            <a:r>
              <a:rPr lang="pt-PT" sz="2600" dirty="0"/>
              <a:t> </a:t>
            </a:r>
            <a:r>
              <a:rPr lang="pt-PT" sz="2600" dirty="0" err="1"/>
              <a:t>and</a:t>
            </a:r>
            <a:r>
              <a:rPr lang="pt-PT" sz="2600" dirty="0"/>
              <a:t> </a:t>
            </a:r>
            <a:r>
              <a:rPr lang="pt-PT" sz="2600" dirty="0" err="1"/>
              <a:t>review</a:t>
            </a:r>
            <a:r>
              <a:rPr lang="pt-PT" sz="2600" dirty="0"/>
              <a:t> </a:t>
            </a:r>
            <a:r>
              <a:rPr lang="pt-PT" sz="2600" dirty="0" err="1"/>
              <a:t>it</a:t>
            </a:r>
            <a:r>
              <a:rPr lang="pt-PT" sz="2600" dirty="0"/>
              <a:t> </a:t>
            </a:r>
            <a:r>
              <a:rPr lang="pt-PT" sz="2600" dirty="0" err="1"/>
              <a:t>on</a:t>
            </a:r>
            <a:r>
              <a:rPr lang="pt-PT" sz="2600" dirty="0"/>
              <a:t> a regular </a:t>
            </a:r>
            <a:r>
              <a:rPr lang="pt-PT" sz="2600" dirty="0" err="1"/>
              <a:t>basis</a:t>
            </a:r>
            <a:endParaRPr lang="pt-PT" sz="2600" dirty="0"/>
          </a:p>
          <a:p>
            <a:pPr marL="82296" indent="0">
              <a:buNone/>
            </a:pPr>
            <a:r>
              <a:rPr lang="pt-PT" sz="2600" dirty="0"/>
              <a:t>      - </a:t>
            </a:r>
            <a:r>
              <a:rPr lang="pt-PT" sz="2600" dirty="0" err="1"/>
              <a:t>plan</a:t>
            </a:r>
            <a:r>
              <a:rPr lang="pt-PT" sz="2600" dirty="0"/>
              <a:t>, </a:t>
            </a:r>
            <a:r>
              <a:rPr lang="pt-PT" sz="2600" dirty="0" err="1"/>
              <a:t>implement</a:t>
            </a:r>
            <a:r>
              <a:rPr lang="pt-PT" sz="2600" dirty="0"/>
              <a:t> </a:t>
            </a:r>
            <a:r>
              <a:rPr lang="pt-PT" sz="2600" dirty="0" err="1"/>
              <a:t>and</a:t>
            </a:r>
            <a:r>
              <a:rPr lang="pt-PT" sz="2600" dirty="0"/>
              <a:t> </a:t>
            </a:r>
            <a:r>
              <a:rPr lang="pt-PT" sz="2600" dirty="0" err="1"/>
              <a:t>review</a:t>
            </a:r>
            <a:r>
              <a:rPr lang="pt-PT" sz="2600" dirty="0"/>
              <a:t> </a:t>
            </a:r>
            <a:r>
              <a:rPr lang="pt-PT" sz="2600" dirty="0" err="1"/>
              <a:t>innovation</a:t>
            </a:r>
            <a:r>
              <a:rPr lang="pt-PT" sz="2600" dirty="0"/>
              <a:t> </a:t>
            </a:r>
            <a:r>
              <a:rPr lang="pt-PT" sz="2600" dirty="0" err="1"/>
              <a:t>and</a:t>
            </a:r>
            <a:r>
              <a:rPr lang="pt-PT" sz="2600" dirty="0"/>
              <a:t> </a:t>
            </a:r>
            <a:r>
              <a:rPr lang="pt-PT" sz="2600" dirty="0" err="1"/>
              <a:t>change</a:t>
            </a:r>
            <a:endParaRPr lang="pt-PT" sz="2600" dirty="0"/>
          </a:p>
          <a:p>
            <a:pPr marL="82296" indent="0">
              <a:buNone/>
            </a:pPr>
            <a:endParaRPr lang="pt-PT" dirty="0"/>
          </a:p>
          <a:p>
            <a:pPr marL="82296" indent="0">
              <a:buNone/>
            </a:pPr>
            <a:endParaRPr lang="pt-PT" dirty="0"/>
          </a:p>
        </p:txBody>
      </p:sp>
      <p:sp>
        <p:nvSpPr>
          <p:cNvPr id="4" name="Rectângulo 3"/>
          <p:cNvSpPr/>
          <p:nvPr/>
        </p:nvSpPr>
        <p:spPr>
          <a:xfrm rot="16200000">
            <a:off x="-2434143" y="3104035"/>
            <a:ext cx="64780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EVALUATION MODEL </a:t>
            </a:r>
            <a:endParaRPr lang="pt-PT" sz="4000" dirty="0"/>
          </a:p>
        </p:txBody>
      </p:sp>
      <p:sp>
        <p:nvSpPr>
          <p:cNvPr id="5" name="Rectângulo 4"/>
          <p:cNvSpPr/>
          <p:nvPr/>
        </p:nvSpPr>
        <p:spPr>
          <a:xfrm rot="16200000">
            <a:off x="-234003" y="3516160"/>
            <a:ext cx="4881095" cy="7078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t-PT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ENABLERS</a:t>
            </a:r>
            <a:endParaRPr lang="pt-PT" sz="4000" dirty="0"/>
          </a:p>
        </p:txBody>
      </p:sp>
    </p:spTree>
    <p:extLst>
      <p:ext uri="{BB962C8B-B14F-4D97-AF65-F5344CB8AC3E}">
        <p14:creationId xmlns:p14="http://schemas.microsoft.com/office/powerpoint/2010/main" val="42138217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897339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pt-PT" dirty="0" err="1"/>
              <a:t>Indicators</a:t>
            </a:r>
            <a:r>
              <a:rPr lang="pt-PT" dirty="0"/>
              <a:t> – </a:t>
            </a:r>
            <a:r>
              <a:rPr lang="pt-PT" dirty="0" err="1"/>
              <a:t>criteria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sub-criteria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717442" y="1447799"/>
            <a:ext cx="9040969" cy="5410201"/>
          </a:xfrm>
        </p:spPr>
        <p:txBody>
          <a:bodyPr>
            <a:normAutofit fontScale="92500" lnSpcReduction="20000"/>
          </a:bodyPr>
          <a:lstStyle/>
          <a:p>
            <a:r>
              <a:rPr lang="pt-PT" sz="2800" b="1" dirty="0"/>
              <a:t>3.What </a:t>
            </a:r>
            <a:r>
              <a:rPr lang="pt-PT" sz="2800" b="1" dirty="0" err="1"/>
              <a:t>the</a:t>
            </a:r>
            <a:r>
              <a:rPr lang="pt-PT" sz="2800" b="1" dirty="0"/>
              <a:t> </a:t>
            </a:r>
            <a:r>
              <a:rPr lang="pt-PT" sz="2800" b="1" dirty="0" err="1"/>
              <a:t>institution</a:t>
            </a:r>
            <a:r>
              <a:rPr lang="pt-PT" sz="2800" b="1" dirty="0"/>
              <a:t> </a:t>
            </a:r>
            <a:r>
              <a:rPr lang="pt-PT" sz="2800" b="1" dirty="0" err="1"/>
              <a:t>is</a:t>
            </a:r>
            <a:r>
              <a:rPr lang="pt-PT" sz="2800" b="1" dirty="0"/>
              <a:t> </a:t>
            </a:r>
            <a:r>
              <a:rPr lang="pt-PT" sz="2800" b="1" dirty="0" err="1"/>
              <a:t>doing</a:t>
            </a:r>
            <a:r>
              <a:rPr lang="pt-PT" sz="2800" b="1" dirty="0"/>
              <a:t> to ….</a:t>
            </a:r>
          </a:p>
          <a:p>
            <a:pPr marL="82296" indent="0">
              <a:buNone/>
            </a:pPr>
            <a:r>
              <a:rPr lang="pt-PT" sz="2800" dirty="0"/>
              <a:t>     - </a:t>
            </a:r>
            <a:r>
              <a:rPr lang="pt-PT" sz="2800" dirty="0" err="1"/>
              <a:t>plan</a:t>
            </a:r>
            <a:r>
              <a:rPr lang="pt-PT" sz="2800" dirty="0"/>
              <a:t>, </a:t>
            </a:r>
            <a:r>
              <a:rPr lang="pt-PT" sz="2800" dirty="0" err="1"/>
              <a:t>manage</a:t>
            </a:r>
            <a:r>
              <a:rPr lang="pt-PT" sz="2800" dirty="0"/>
              <a:t> </a:t>
            </a:r>
            <a:r>
              <a:rPr lang="pt-PT" sz="2800" dirty="0" err="1"/>
              <a:t>and</a:t>
            </a:r>
            <a:r>
              <a:rPr lang="pt-PT" sz="2800" dirty="0"/>
              <a:t> improve </a:t>
            </a:r>
            <a:r>
              <a:rPr lang="pt-PT" sz="2800" dirty="0" err="1"/>
              <a:t>human</a:t>
            </a:r>
            <a:r>
              <a:rPr lang="pt-PT" sz="2800" dirty="0"/>
              <a:t> </a:t>
            </a:r>
            <a:r>
              <a:rPr lang="pt-PT" sz="2800" dirty="0" err="1"/>
              <a:t>resources</a:t>
            </a:r>
            <a:r>
              <a:rPr lang="pt-PT" sz="2800" dirty="0"/>
              <a:t> </a:t>
            </a:r>
            <a:r>
              <a:rPr lang="pt-PT" sz="2800" dirty="0" err="1"/>
              <a:t>transparently</a:t>
            </a:r>
            <a:r>
              <a:rPr lang="pt-PT" sz="2800" dirty="0"/>
              <a:t> </a:t>
            </a:r>
            <a:r>
              <a:rPr lang="pt-PT" sz="2800" dirty="0" err="1"/>
              <a:t>with</a:t>
            </a:r>
            <a:r>
              <a:rPr lang="pt-PT" sz="2800" dirty="0"/>
              <a:t> </a:t>
            </a:r>
            <a:r>
              <a:rPr lang="pt-PT" sz="2800" dirty="0" err="1"/>
              <a:t>regard</a:t>
            </a:r>
            <a:r>
              <a:rPr lang="pt-PT" sz="2800" dirty="0"/>
              <a:t> to </a:t>
            </a:r>
            <a:r>
              <a:rPr lang="pt-PT" sz="2800" dirty="0" err="1"/>
              <a:t>strategy</a:t>
            </a:r>
            <a:r>
              <a:rPr lang="pt-PT" sz="2800" dirty="0"/>
              <a:t> </a:t>
            </a:r>
            <a:r>
              <a:rPr lang="pt-PT" sz="2800" dirty="0" err="1"/>
              <a:t>and</a:t>
            </a:r>
            <a:r>
              <a:rPr lang="pt-PT" sz="2800" dirty="0"/>
              <a:t> </a:t>
            </a:r>
            <a:r>
              <a:rPr lang="pt-PT" sz="2800" dirty="0" err="1"/>
              <a:t>planning</a:t>
            </a:r>
            <a:endParaRPr lang="pt-PT" sz="2800" dirty="0"/>
          </a:p>
          <a:p>
            <a:pPr marL="82296" indent="0">
              <a:buNone/>
            </a:pPr>
            <a:r>
              <a:rPr lang="pt-PT" sz="2800" dirty="0"/>
              <a:t>     - </a:t>
            </a:r>
            <a:r>
              <a:rPr lang="pt-PT" sz="2800" dirty="0" err="1"/>
              <a:t>involve</a:t>
            </a:r>
            <a:r>
              <a:rPr lang="pt-PT" sz="2800" dirty="0"/>
              <a:t> </a:t>
            </a:r>
            <a:r>
              <a:rPr lang="pt-PT" sz="2800" dirty="0" err="1"/>
              <a:t>emplyees</a:t>
            </a:r>
            <a:r>
              <a:rPr lang="pt-PT" sz="2800" dirty="0"/>
              <a:t> </a:t>
            </a:r>
            <a:r>
              <a:rPr lang="pt-PT" sz="2800" dirty="0" err="1"/>
              <a:t>by</a:t>
            </a:r>
            <a:r>
              <a:rPr lang="pt-PT" sz="2800" dirty="0"/>
              <a:t> </a:t>
            </a:r>
            <a:r>
              <a:rPr lang="pt-PT" sz="2800" dirty="0" err="1"/>
              <a:t>developing</a:t>
            </a:r>
            <a:r>
              <a:rPr lang="pt-PT" sz="2800" dirty="0"/>
              <a:t> open dialogue </a:t>
            </a:r>
            <a:r>
              <a:rPr lang="pt-PT" sz="2800" dirty="0" err="1"/>
              <a:t>and</a:t>
            </a:r>
            <a:r>
              <a:rPr lang="pt-PT" sz="2800" dirty="0"/>
              <a:t> </a:t>
            </a:r>
            <a:r>
              <a:rPr lang="pt-PT" sz="2800" dirty="0" err="1"/>
              <a:t>empowerment</a:t>
            </a:r>
            <a:r>
              <a:rPr lang="pt-PT" sz="2800" dirty="0"/>
              <a:t>, </a:t>
            </a:r>
            <a:r>
              <a:rPr lang="pt-PT" sz="2800" dirty="0" err="1"/>
              <a:t>supporting</a:t>
            </a:r>
            <a:r>
              <a:rPr lang="pt-PT" sz="2800" dirty="0"/>
              <a:t> </a:t>
            </a:r>
            <a:r>
              <a:rPr lang="pt-PT" sz="2800" dirty="0" err="1"/>
              <a:t>their</a:t>
            </a:r>
            <a:r>
              <a:rPr lang="pt-PT" sz="2800" dirty="0"/>
              <a:t> </a:t>
            </a:r>
            <a:r>
              <a:rPr lang="pt-PT" sz="2800" dirty="0" err="1"/>
              <a:t>well-being</a:t>
            </a:r>
            <a:endParaRPr lang="pt-PT" sz="2800" dirty="0"/>
          </a:p>
          <a:p>
            <a:pPr marL="82296" indent="0">
              <a:buNone/>
            </a:pPr>
            <a:endParaRPr lang="pt-PT" sz="2800" dirty="0"/>
          </a:p>
          <a:p>
            <a:r>
              <a:rPr lang="pt-PT" sz="2800" b="1" dirty="0"/>
              <a:t> 4. </a:t>
            </a:r>
            <a:r>
              <a:rPr lang="pt-PT" sz="2800" b="1" dirty="0" err="1"/>
              <a:t>What</a:t>
            </a:r>
            <a:r>
              <a:rPr lang="pt-PT" sz="2800" b="1" dirty="0"/>
              <a:t> </a:t>
            </a:r>
            <a:r>
              <a:rPr lang="pt-PT" sz="2800" b="1" dirty="0" err="1"/>
              <a:t>the</a:t>
            </a:r>
            <a:r>
              <a:rPr lang="pt-PT" sz="2800" b="1" dirty="0"/>
              <a:t> </a:t>
            </a:r>
            <a:r>
              <a:rPr lang="pt-PT" sz="2800" b="1" dirty="0" err="1"/>
              <a:t>institution</a:t>
            </a:r>
            <a:r>
              <a:rPr lang="pt-PT" sz="2800" b="1" dirty="0"/>
              <a:t> </a:t>
            </a:r>
            <a:r>
              <a:rPr lang="pt-PT" sz="2800" b="1" dirty="0" err="1"/>
              <a:t>is</a:t>
            </a:r>
            <a:r>
              <a:rPr lang="pt-PT" sz="2800" b="1" dirty="0"/>
              <a:t> </a:t>
            </a:r>
            <a:r>
              <a:rPr lang="pt-PT" sz="2800" b="1" dirty="0" err="1"/>
              <a:t>doing</a:t>
            </a:r>
            <a:r>
              <a:rPr lang="pt-PT" sz="2800" b="1" dirty="0"/>
              <a:t> to ….</a:t>
            </a:r>
          </a:p>
          <a:p>
            <a:pPr marL="82296" indent="0">
              <a:buNone/>
            </a:pPr>
            <a:r>
              <a:rPr lang="pt-PT" sz="2800" dirty="0"/>
              <a:t>    - </a:t>
            </a:r>
            <a:r>
              <a:rPr lang="pt-PT" sz="2800" dirty="0" err="1"/>
              <a:t>develop</a:t>
            </a:r>
            <a:r>
              <a:rPr lang="pt-PT" sz="2800" dirty="0"/>
              <a:t> </a:t>
            </a:r>
            <a:r>
              <a:rPr lang="pt-PT" sz="2800" dirty="0" err="1"/>
              <a:t>and</a:t>
            </a:r>
            <a:r>
              <a:rPr lang="pt-PT" sz="2800" dirty="0"/>
              <a:t> </a:t>
            </a:r>
            <a:r>
              <a:rPr lang="pt-PT" sz="2800" dirty="0" err="1"/>
              <a:t>manage</a:t>
            </a:r>
            <a:r>
              <a:rPr lang="pt-PT" sz="2800" dirty="0"/>
              <a:t> </a:t>
            </a:r>
            <a:r>
              <a:rPr lang="pt-PT" sz="2800" dirty="0" err="1"/>
              <a:t>partnerships</a:t>
            </a:r>
            <a:r>
              <a:rPr lang="pt-PT" sz="2800" dirty="0"/>
              <a:t> </a:t>
            </a:r>
            <a:r>
              <a:rPr lang="pt-PT" sz="2800" dirty="0" err="1"/>
              <a:t>with</a:t>
            </a:r>
            <a:r>
              <a:rPr lang="pt-PT" sz="2800" dirty="0"/>
              <a:t> </a:t>
            </a:r>
            <a:r>
              <a:rPr lang="pt-PT" sz="2800" dirty="0" err="1"/>
              <a:t>relevant</a:t>
            </a:r>
            <a:r>
              <a:rPr lang="pt-PT" sz="2800" dirty="0"/>
              <a:t> </a:t>
            </a:r>
            <a:r>
              <a:rPr lang="pt-PT" sz="2800" dirty="0" err="1"/>
              <a:t>institutions</a:t>
            </a:r>
            <a:r>
              <a:rPr lang="pt-PT" sz="2800" dirty="0"/>
              <a:t>;     - </a:t>
            </a:r>
            <a:r>
              <a:rPr lang="pt-PT" sz="2800" dirty="0" err="1"/>
              <a:t>manage</a:t>
            </a:r>
            <a:r>
              <a:rPr lang="pt-PT" sz="2800" dirty="0"/>
              <a:t> </a:t>
            </a:r>
            <a:r>
              <a:rPr lang="pt-PT" sz="2800" dirty="0" err="1"/>
              <a:t>finances</a:t>
            </a:r>
            <a:r>
              <a:rPr lang="pt-PT" sz="2800" dirty="0"/>
              <a:t>; - </a:t>
            </a:r>
            <a:r>
              <a:rPr lang="pt-PT" sz="2800" dirty="0" err="1"/>
              <a:t>manage</a:t>
            </a:r>
            <a:r>
              <a:rPr lang="pt-PT" sz="2800" dirty="0"/>
              <a:t> </a:t>
            </a:r>
            <a:r>
              <a:rPr lang="pt-PT" sz="2800" dirty="0" err="1"/>
              <a:t>information</a:t>
            </a:r>
            <a:r>
              <a:rPr lang="pt-PT" sz="2800" dirty="0"/>
              <a:t> </a:t>
            </a:r>
            <a:r>
              <a:rPr lang="pt-PT" sz="2800" dirty="0" err="1"/>
              <a:t>and</a:t>
            </a:r>
            <a:r>
              <a:rPr lang="pt-PT" sz="2800" dirty="0"/>
              <a:t> </a:t>
            </a:r>
            <a:r>
              <a:rPr lang="pt-PT" sz="2800" dirty="0" err="1"/>
              <a:t>knowledge</a:t>
            </a:r>
            <a:r>
              <a:rPr lang="pt-PT" sz="2800" dirty="0"/>
              <a:t>; - </a:t>
            </a:r>
            <a:r>
              <a:rPr lang="pt-PT" sz="2800" dirty="0" err="1"/>
              <a:t>manage</a:t>
            </a:r>
            <a:r>
              <a:rPr lang="pt-PT" sz="2800" dirty="0"/>
              <a:t> </a:t>
            </a:r>
            <a:r>
              <a:rPr lang="pt-PT" sz="2800" dirty="0" err="1"/>
              <a:t>technology</a:t>
            </a:r>
            <a:r>
              <a:rPr lang="pt-PT" sz="2800" dirty="0"/>
              <a:t>; - </a:t>
            </a:r>
            <a:r>
              <a:rPr lang="pt-PT" sz="2800" dirty="0" err="1"/>
              <a:t>manage</a:t>
            </a:r>
            <a:r>
              <a:rPr lang="pt-PT" sz="2800" dirty="0"/>
              <a:t> </a:t>
            </a:r>
            <a:r>
              <a:rPr lang="pt-PT" sz="2800" dirty="0" err="1"/>
              <a:t>facilities</a:t>
            </a:r>
            <a:endParaRPr lang="pt-PT" sz="2800" dirty="0"/>
          </a:p>
          <a:p>
            <a:pPr marL="82296" indent="0">
              <a:buNone/>
            </a:pPr>
            <a:endParaRPr lang="pt-PT" sz="2800" dirty="0"/>
          </a:p>
          <a:p>
            <a:r>
              <a:rPr lang="pt-PT" sz="2800" b="1" dirty="0"/>
              <a:t>5. </a:t>
            </a:r>
            <a:r>
              <a:rPr lang="pt-PT" sz="2800" b="1" dirty="0" err="1"/>
              <a:t>What</a:t>
            </a:r>
            <a:r>
              <a:rPr lang="pt-PT" sz="2800" b="1" dirty="0"/>
              <a:t> </a:t>
            </a:r>
            <a:r>
              <a:rPr lang="pt-PT" sz="2800" b="1" dirty="0" err="1"/>
              <a:t>the</a:t>
            </a:r>
            <a:r>
              <a:rPr lang="pt-PT" sz="2800" b="1" dirty="0"/>
              <a:t> </a:t>
            </a:r>
            <a:r>
              <a:rPr lang="pt-PT" sz="2800" b="1" dirty="0" err="1"/>
              <a:t>institution</a:t>
            </a:r>
            <a:r>
              <a:rPr lang="pt-PT" sz="2800" b="1" dirty="0"/>
              <a:t> </a:t>
            </a:r>
            <a:r>
              <a:rPr lang="pt-PT" sz="2800" b="1" dirty="0" err="1"/>
              <a:t>is</a:t>
            </a:r>
            <a:r>
              <a:rPr lang="pt-PT" sz="2800" b="1" dirty="0"/>
              <a:t> </a:t>
            </a:r>
            <a:r>
              <a:rPr lang="pt-PT" sz="2800" b="1" dirty="0" err="1"/>
              <a:t>doing</a:t>
            </a:r>
            <a:r>
              <a:rPr lang="pt-PT" sz="2800" b="1" dirty="0"/>
              <a:t> to ….</a:t>
            </a:r>
          </a:p>
          <a:p>
            <a:pPr marL="82296" indent="0">
              <a:buNone/>
            </a:pPr>
            <a:r>
              <a:rPr lang="pt-PT" sz="2800" dirty="0"/>
              <a:t>    - </a:t>
            </a:r>
            <a:r>
              <a:rPr lang="pt-PT" sz="2800" dirty="0" err="1"/>
              <a:t>Identify</a:t>
            </a:r>
            <a:r>
              <a:rPr lang="pt-PT" sz="2800" dirty="0"/>
              <a:t>, design, </a:t>
            </a:r>
            <a:r>
              <a:rPr lang="pt-PT" sz="2800" dirty="0" err="1"/>
              <a:t>manage</a:t>
            </a:r>
            <a:r>
              <a:rPr lang="pt-PT" sz="2800" dirty="0"/>
              <a:t> </a:t>
            </a:r>
            <a:r>
              <a:rPr lang="pt-PT" sz="2800" dirty="0" err="1"/>
              <a:t>and</a:t>
            </a:r>
            <a:r>
              <a:rPr lang="pt-PT" sz="2800" dirty="0"/>
              <a:t> </a:t>
            </a:r>
            <a:r>
              <a:rPr lang="pt-PT" sz="2800" dirty="0" err="1"/>
              <a:t>innovate</a:t>
            </a:r>
            <a:r>
              <a:rPr lang="pt-PT" sz="2800" dirty="0"/>
              <a:t> processes </a:t>
            </a:r>
            <a:r>
              <a:rPr lang="pt-PT" sz="2800" dirty="0" err="1"/>
              <a:t>on</a:t>
            </a:r>
            <a:r>
              <a:rPr lang="pt-PT" sz="2800" dirty="0"/>
              <a:t> na </a:t>
            </a:r>
            <a:r>
              <a:rPr lang="pt-PT" sz="2800" dirty="0" err="1"/>
              <a:t>ongoing</a:t>
            </a:r>
            <a:r>
              <a:rPr lang="pt-PT" sz="2800" dirty="0"/>
              <a:t> </a:t>
            </a:r>
            <a:r>
              <a:rPr lang="pt-PT" sz="2800" dirty="0" err="1"/>
              <a:t>basis</a:t>
            </a:r>
            <a:r>
              <a:rPr lang="pt-PT" sz="2800" dirty="0"/>
              <a:t> </a:t>
            </a:r>
            <a:r>
              <a:rPr lang="pt-PT" sz="2800" dirty="0" err="1"/>
              <a:t>involving</a:t>
            </a:r>
            <a:r>
              <a:rPr lang="pt-PT" sz="2800" dirty="0"/>
              <a:t> </a:t>
            </a:r>
            <a:r>
              <a:rPr lang="pt-PT" sz="2800" dirty="0" err="1"/>
              <a:t>the</a:t>
            </a:r>
            <a:r>
              <a:rPr lang="pt-PT" sz="2800" dirty="0"/>
              <a:t> </a:t>
            </a:r>
            <a:r>
              <a:rPr lang="pt-PT" sz="2800" dirty="0" err="1"/>
              <a:t>skateholders</a:t>
            </a:r>
            <a:endParaRPr lang="pt-PT" sz="2800" dirty="0"/>
          </a:p>
          <a:p>
            <a:endParaRPr lang="pt-PT" dirty="0"/>
          </a:p>
          <a:p>
            <a:pPr marL="82296" indent="0">
              <a:buNone/>
            </a:pPr>
            <a:endParaRPr lang="pt-PT" dirty="0"/>
          </a:p>
          <a:p>
            <a:pPr marL="82296" indent="0">
              <a:buNone/>
            </a:pPr>
            <a:endParaRPr lang="pt-PT" dirty="0"/>
          </a:p>
          <a:p>
            <a:pPr marL="82296" indent="0">
              <a:buNone/>
            </a:pPr>
            <a:endParaRPr lang="pt-PT" dirty="0"/>
          </a:p>
          <a:p>
            <a:pPr marL="82296" indent="0">
              <a:buNone/>
            </a:pPr>
            <a:endParaRPr lang="pt-PT" dirty="0"/>
          </a:p>
        </p:txBody>
      </p:sp>
      <p:sp>
        <p:nvSpPr>
          <p:cNvPr id="4" name="Rectângulo 3"/>
          <p:cNvSpPr/>
          <p:nvPr/>
        </p:nvSpPr>
        <p:spPr>
          <a:xfrm rot="16200000">
            <a:off x="-2434143" y="3104035"/>
            <a:ext cx="64780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EVALUATION MODEL </a:t>
            </a:r>
            <a:endParaRPr lang="pt-PT" sz="4000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914144" y="274638"/>
            <a:ext cx="9997440" cy="100037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t-PT" dirty="0" err="1"/>
              <a:t>Criteria</a:t>
            </a:r>
            <a:r>
              <a:rPr lang="pt-PT" dirty="0"/>
              <a:t>, </a:t>
            </a:r>
            <a:r>
              <a:rPr lang="pt-PT" dirty="0" err="1"/>
              <a:t>sub-criteria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indicators</a:t>
            </a:r>
            <a:endParaRPr lang="pt-PT" dirty="0"/>
          </a:p>
        </p:txBody>
      </p:sp>
      <p:sp>
        <p:nvSpPr>
          <p:cNvPr id="6" name="Rectângulo 5"/>
          <p:cNvSpPr/>
          <p:nvPr/>
        </p:nvSpPr>
        <p:spPr>
          <a:xfrm rot="16200000">
            <a:off x="-234003" y="3516160"/>
            <a:ext cx="4881095" cy="7078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t-PT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ENABLERS</a:t>
            </a:r>
            <a:endParaRPr lang="pt-PT" sz="4000" dirty="0"/>
          </a:p>
        </p:txBody>
      </p:sp>
    </p:spTree>
    <p:extLst>
      <p:ext uri="{BB962C8B-B14F-4D97-AF65-F5344CB8AC3E}">
        <p14:creationId xmlns:p14="http://schemas.microsoft.com/office/powerpoint/2010/main" val="536616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897339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pt-PT" dirty="0" err="1"/>
              <a:t>Indicators</a:t>
            </a:r>
            <a:r>
              <a:rPr lang="pt-PT" dirty="0"/>
              <a:t> – </a:t>
            </a:r>
            <a:r>
              <a:rPr lang="pt-PT" dirty="0" err="1"/>
              <a:t>criteria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sub-criteria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717442" y="1447799"/>
            <a:ext cx="9040969" cy="5410201"/>
          </a:xfrm>
        </p:spPr>
        <p:txBody>
          <a:bodyPr>
            <a:normAutofit fontScale="92500" lnSpcReduction="10000"/>
          </a:bodyPr>
          <a:lstStyle/>
          <a:p>
            <a:r>
              <a:rPr lang="pt-PT" sz="2800" b="1" dirty="0"/>
              <a:t>6 </a:t>
            </a:r>
            <a:r>
              <a:rPr lang="pt-PT" sz="2800" b="1" dirty="0" err="1"/>
              <a:t>and</a:t>
            </a:r>
            <a:r>
              <a:rPr lang="pt-PT" sz="2800" b="1" dirty="0"/>
              <a:t> 7.  </a:t>
            </a:r>
            <a:r>
              <a:rPr lang="pt-PT" sz="2800" b="1" dirty="0" err="1"/>
              <a:t>What</a:t>
            </a:r>
            <a:r>
              <a:rPr lang="pt-PT" sz="2800" b="1" dirty="0"/>
              <a:t> </a:t>
            </a:r>
            <a:r>
              <a:rPr lang="pt-PT" sz="2800" b="1" dirty="0" err="1"/>
              <a:t>the</a:t>
            </a:r>
            <a:r>
              <a:rPr lang="pt-PT" sz="2800" b="1" dirty="0"/>
              <a:t> </a:t>
            </a:r>
            <a:r>
              <a:rPr lang="pt-PT" sz="2800" b="1" dirty="0" err="1"/>
              <a:t>institution</a:t>
            </a:r>
            <a:r>
              <a:rPr lang="pt-PT" sz="2800" b="1" dirty="0"/>
              <a:t> </a:t>
            </a:r>
            <a:r>
              <a:rPr lang="pt-PT" sz="2800" b="1" dirty="0" err="1"/>
              <a:t>has</a:t>
            </a:r>
            <a:r>
              <a:rPr lang="pt-PT" sz="2800" b="1" dirty="0"/>
              <a:t> </a:t>
            </a:r>
            <a:r>
              <a:rPr lang="pt-PT" sz="2800" b="1" dirty="0" err="1"/>
              <a:t>achieved</a:t>
            </a:r>
            <a:r>
              <a:rPr lang="pt-PT" sz="2800" b="1" dirty="0"/>
              <a:t> ….</a:t>
            </a:r>
          </a:p>
          <a:p>
            <a:pPr marL="82296" indent="0">
              <a:buNone/>
            </a:pPr>
            <a:r>
              <a:rPr lang="pt-PT" sz="2800" dirty="0"/>
              <a:t>     - to </a:t>
            </a:r>
            <a:r>
              <a:rPr lang="pt-PT" sz="2800" dirty="0" err="1"/>
              <a:t>meet</a:t>
            </a:r>
            <a:r>
              <a:rPr lang="pt-PT" sz="2800" dirty="0"/>
              <a:t> </a:t>
            </a:r>
            <a:r>
              <a:rPr lang="pt-PT" sz="2800" dirty="0" err="1"/>
              <a:t>the</a:t>
            </a:r>
            <a:r>
              <a:rPr lang="pt-PT" sz="2800" dirty="0"/>
              <a:t> </a:t>
            </a:r>
            <a:r>
              <a:rPr lang="pt-PT" sz="2800" dirty="0" err="1"/>
              <a:t>needs</a:t>
            </a:r>
            <a:r>
              <a:rPr lang="pt-PT" sz="2800" dirty="0"/>
              <a:t> </a:t>
            </a:r>
            <a:r>
              <a:rPr lang="pt-PT" sz="2800" dirty="0" err="1"/>
              <a:t>and</a:t>
            </a:r>
            <a:r>
              <a:rPr lang="pt-PT" sz="2800" dirty="0"/>
              <a:t> </a:t>
            </a:r>
            <a:r>
              <a:rPr lang="pt-PT" sz="2800" dirty="0" err="1"/>
              <a:t>expectations</a:t>
            </a:r>
            <a:r>
              <a:rPr lang="pt-PT" sz="2800" dirty="0"/>
              <a:t> </a:t>
            </a:r>
            <a:r>
              <a:rPr lang="pt-PT" sz="2800" dirty="0" err="1"/>
              <a:t>of</a:t>
            </a:r>
            <a:r>
              <a:rPr lang="pt-PT" sz="2800" dirty="0"/>
              <a:t> </a:t>
            </a:r>
            <a:r>
              <a:rPr lang="pt-PT" sz="2800" u="sng" dirty="0" err="1"/>
              <a:t>learners</a:t>
            </a:r>
            <a:r>
              <a:rPr lang="pt-PT" sz="2800" u="sng" dirty="0"/>
              <a:t> </a:t>
            </a:r>
            <a:r>
              <a:rPr lang="pt-PT" sz="2800" u="sng" dirty="0" err="1"/>
              <a:t>and</a:t>
            </a:r>
            <a:r>
              <a:rPr lang="pt-PT" sz="2800" u="sng" dirty="0"/>
              <a:t> </a:t>
            </a:r>
            <a:r>
              <a:rPr lang="pt-PT" sz="2800" u="sng" dirty="0" err="1"/>
              <a:t>other</a:t>
            </a:r>
            <a:r>
              <a:rPr lang="pt-PT" sz="2800" u="sng" dirty="0"/>
              <a:t> </a:t>
            </a:r>
            <a:r>
              <a:rPr lang="pt-PT" sz="2800" u="sng" dirty="0" err="1"/>
              <a:t>key</a:t>
            </a:r>
            <a:r>
              <a:rPr lang="pt-PT" sz="2800" u="sng" dirty="0"/>
              <a:t> </a:t>
            </a:r>
            <a:r>
              <a:rPr lang="pt-PT" sz="2800" u="sng" dirty="0" err="1"/>
              <a:t>stakeholders</a:t>
            </a:r>
            <a:r>
              <a:rPr lang="pt-PT" sz="2800" u="sng" dirty="0"/>
              <a:t> </a:t>
            </a:r>
            <a:r>
              <a:rPr lang="pt-PT" sz="2800" dirty="0"/>
              <a:t>as </a:t>
            </a:r>
            <a:r>
              <a:rPr lang="pt-PT" sz="2800" dirty="0" err="1"/>
              <a:t>well</a:t>
            </a:r>
            <a:r>
              <a:rPr lang="pt-PT" sz="2800" dirty="0"/>
              <a:t> as </a:t>
            </a:r>
            <a:r>
              <a:rPr lang="pt-PT" sz="2800" u="sng" dirty="0" err="1"/>
              <a:t>its</a:t>
            </a:r>
            <a:r>
              <a:rPr lang="pt-PT" sz="2800" u="sng" dirty="0"/>
              <a:t> </a:t>
            </a:r>
            <a:r>
              <a:rPr lang="pt-PT" sz="2800" u="sng" dirty="0" err="1"/>
              <a:t>people</a:t>
            </a:r>
            <a:r>
              <a:rPr lang="pt-PT" sz="2800" dirty="0"/>
              <a:t> </a:t>
            </a:r>
            <a:r>
              <a:rPr lang="pt-PT" sz="2800" dirty="0" err="1"/>
              <a:t>through</a:t>
            </a:r>
            <a:r>
              <a:rPr lang="pt-PT" sz="2800" dirty="0"/>
              <a:t> </a:t>
            </a:r>
            <a:r>
              <a:rPr lang="pt-PT" sz="2800" dirty="0" err="1"/>
              <a:t>the</a:t>
            </a:r>
            <a:r>
              <a:rPr lang="pt-PT" sz="2800" dirty="0"/>
              <a:t> </a:t>
            </a:r>
            <a:r>
              <a:rPr lang="pt-PT" sz="2800" dirty="0" err="1"/>
              <a:t>results</a:t>
            </a:r>
            <a:r>
              <a:rPr lang="pt-PT" sz="2800" dirty="0"/>
              <a:t> </a:t>
            </a:r>
            <a:r>
              <a:rPr lang="pt-PT" sz="2800" dirty="0" err="1"/>
              <a:t>of</a:t>
            </a:r>
            <a:r>
              <a:rPr lang="pt-PT" sz="2800" dirty="0"/>
              <a:t> </a:t>
            </a:r>
            <a:r>
              <a:rPr lang="pt-PT" sz="2800" dirty="0" err="1"/>
              <a:t>perception</a:t>
            </a:r>
            <a:r>
              <a:rPr lang="pt-PT" sz="2800" dirty="0"/>
              <a:t> </a:t>
            </a:r>
            <a:r>
              <a:rPr lang="pt-PT" sz="2800" dirty="0" err="1"/>
              <a:t>and</a:t>
            </a:r>
            <a:r>
              <a:rPr lang="pt-PT" sz="2800" dirty="0"/>
              <a:t> performance </a:t>
            </a:r>
            <a:r>
              <a:rPr lang="pt-PT" sz="2800" dirty="0" err="1"/>
              <a:t>measurements</a:t>
            </a:r>
            <a:endParaRPr lang="pt-PT" sz="2800" dirty="0"/>
          </a:p>
          <a:p>
            <a:pPr marL="82296" indent="0">
              <a:buNone/>
            </a:pPr>
            <a:endParaRPr lang="pt-PT" sz="2800" dirty="0"/>
          </a:p>
          <a:p>
            <a:r>
              <a:rPr lang="pt-PT" sz="2800" b="1" dirty="0"/>
              <a:t>8. </a:t>
            </a:r>
            <a:r>
              <a:rPr lang="pt-PT" sz="2800" b="1" dirty="0" err="1"/>
              <a:t>What</a:t>
            </a:r>
            <a:r>
              <a:rPr lang="pt-PT" sz="2800" b="1" dirty="0"/>
              <a:t> </a:t>
            </a:r>
            <a:r>
              <a:rPr lang="pt-PT" sz="2800" b="1" dirty="0" err="1"/>
              <a:t>the</a:t>
            </a:r>
            <a:r>
              <a:rPr lang="pt-PT" sz="2800" b="1" dirty="0"/>
              <a:t> </a:t>
            </a:r>
            <a:r>
              <a:rPr lang="pt-PT" sz="2800" b="1" dirty="0" err="1"/>
              <a:t>institution</a:t>
            </a:r>
            <a:r>
              <a:rPr lang="pt-PT" sz="2800" b="1" dirty="0"/>
              <a:t> </a:t>
            </a:r>
            <a:r>
              <a:rPr lang="pt-PT" sz="2800" b="1" dirty="0" err="1"/>
              <a:t>is</a:t>
            </a:r>
            <a:r>
              <a:rPr lang="pt-PT" sz="2800" b="1" dirty="0"/>
              <a:t> </a:t>
            </a:r>
            <a:r>
              <a:rPr lang="pt-PT" sz="2800" b="1" dirty="0" err="1"/>
              <a:t>achieving</a:t>
            </a:r>
            <a:r>
              <a:rPr lang="pt-PT" sz="2800" b="1" dirty="0"/>
              <a:t> …</a:t>
            </a:r>
          </a:p>
          <a:p>
            <a:pPr marL="82296" indent="0">
              <a:buNone/>
            </a:pPr>
            <a:r>
              <a:rPr lang="pt-PT" sz="2800" b="1" dirty="0"/>
              <a:t>	- </a:t>
            </a:r>
            <a:r>
              <a:rPr lang="pt-PT" sz="2800" dirty="0" err="1"/>
              <a:t>regarding</a:t>
            </a:r>
            <a:r>
              <a:rPr lang="pt-PT" sz="2800" dirty="0"/>
              <a:t> </a:t>
            </a:r>
            <a:r>
              <a:rPr lang="pt-PT" sz="2800" dirty="0" err="1"/>
              <a:t>its</a:t>
            </a:r>
            <a:r>
              <a:rPr lang="pt-PT" sz="2800" dirty="0"/>
              <a:t> social </a:t>
            </a:r>
            <a:r>
              <a:rPr lang="pt-PT" sz="2800" dirty="0" err="1"/>
              <a:t>responsability</a:t>
            </a:r>
            <a:r>
              <a:rPr lang="pt-PT" sz="2800" dirty="0"/>
              <a:t> </a:t>
            </a:r>
            <a:r>
              <a:rPr lang="pt-PT" sz="2800" dirty="0" err="1"/>
              <a:t>through</a:t>
            </a:r>
            <a:r>
              <a:rPr lang="pt-PT" sz="2800" dirty="0"/>
              <a:t> </a:t>
            </a:r>
            <a:r>
              <a:rPr lang="pt-PT" sz="2800" dirty="0" err="1"/>
              <a:t>the</a:t>
            </a:r>
            <a:r>
              <a:rPr lang="pt-PT" sz="2800" dirty="0"/>
              <a:t> </a:t>
            </a:r>
            <a:r>
              <a:rPr lang="pt-PT" sz="2800" dirty="0" err="1"/>
              <a:t>results</a:t>
            </a:r>
            <a:r>
              <a:rPr lang="pt-PT" sz="2800" dirty="0"/>
              <a:t> </a:t>
            </a:r>
            <a:r>
              <a:rPr lang="pt-PT" sz="2800" dirty="0" err="1"/>
              <a:t>of</a:t>
            </a:r>
            <a:r>
              <a:rPr lang="pt-PT" sz="2800" dirty="0"/>
              <a:t> </a:t>
            </a:r>
            <a:r>
              <a:rPr lang="pt-PT" sz="2800" dirty="0" err="1"/>
              <a:t>perception</a:t>
            </a:r>
            <a:r>
              <a:rPr lang="pt-PT" sz="2800" dirty="0"/>
              <a:t> </a:t>
            </a:r>
            <a:r>
              <a:rPr lang="pt-PT" sz="2800" dirty="0" err="1"/>
              <a:t>and</a:t>
            </a:r>
            <a:r>
              <a:rPr lang="pt-PT" sz="2800" dirty="0"/>
              <a:t> performance </a:t>
            </a:r>
            <a:r>
              <a:rPr lang="pt-PT" sz="2800" dirty="0" err="1"/>
              <a:t>measurements</a:t>
            </a:r>
            <a:endParaRPr lang="pt-PT" sz="2800" dirty="0"/>
          </a:p>
          <a:p>
            <a:pPr marL="82296" indent="0">
              <a:buNone/>
            </a:pPr>
            <a:endParaRPr lang="pt-PT" sz="2800" dirty="0"/>
          </a:p>
          <a:p>
            <a:r>
              <a:rPr lang="pt-PT" sz="2800" b="1" dirty="0"/>
              <a:t>9. </a:t>
            </a:r>
            <a:r>
              <a:rPr lang="pt-PT" sz="2800" b="1" dirty="0" err="1"/>
              <a:t>The</a:t>
            </a:r>
            <a:r>
              <a:rPr lang="pt-PT" sz="2800" b="1" dirty="0"/>
              <a:t> </a:t>
            </a:r>
            <a:r>
              <a:rPr lang="pt-PT" sz="2800" b="1" dirty="0" err="1"/>
              <a:t>results</a:t>
            </a:r>
            <a:r>
              <a:rPr lang="pt-PT" sz="2800" b="1" dirty="0"/>
              <a:t>  </a:t>
            </a:r>
            <a:r>
              <a:rPr lang="pt-PT" sz="2800" b="1" dirty="0" err="1"/>
              <a:t>being</a:t>
            </a:r>
            <a:r>
              <a:rPr lang="pt-PT" sz="2800" b="1" dirty="0"/>
              <a:t> </a:t>
            </a:r>
            <a:r>
              <a:rPr lang="pt-PT" sz="2800" b="1" dirty="0" err="1"/>
              <a:t>achieved</a:t>
            </a:r>
            <a:r>
              <a:rPr lang="pt-PT" sz="2800" b="1" dirty="0"/>
              <a:t> </a:t>
            </a:r>
            <a:r>
              <a:rPr lang="pt-PT" sz="2800" b="1" dirty="0" err="1"/>
              <a:t>by</a:t>
            </a:r>
            <a:r>
              <a:rPr lang="pt-PT" sz="2800" b="1" dirty="0"/>
              <a:t> </a:t>
            </a:r>
            <a:r>
              <a:rPr lang="pt-PT" sz="2800" b="1" dirty="0" err="1"/>
              <a:t>education</a:t>
            </a:r>
            <a:r>
              <a:rPr lang="pt-PT" sz="2800" b="1" dirty="0"/>
              <a:t> </a:t>
            </a:r>
            <a:r>
              <a:rPr lang="pt-PT" sz="2800" b="1" dirty="0" err="1"/>
              <a:t>and</a:t>
            </a:r>
            <a:r>
              <a:rPr lang="pt-PT" sz="2800" b="1" dirty="0"/>
              <a:t> </a:t>
            </a:r>
            <a:r>
              <a:rPr lang="pt-PT" sz="2800" b="1" dirty="0" err="1"/>
              <a:t>teaching</a:t>
            </a:r>
            <a:r>
              <a:rPr lang="pt-PT" sz="2800" b="1" dirty="0"/>
              <a:t> </a:t>
            </a:r>
            <a:r>
              <a:rPr lang="pt-PT" sz="2800" b="1" dirty="0" err="1"/>
              <a:t>isntituition</a:t>
            </a:r>
            <a:r>
              <a:rPr lang="pt-PT" sz="2800" b="1" dirty="0"/>
              <a:t>, in </a:t>
            </a:r>
            <a:r>
              <a:rPr lang="pt-PT" sz="2800" b="1" dirty="0" err="1"/>
              <a:t>relation</a:t>
            </a:r>
            <a:r>
              <a:rPr lang="pt-PT" sz="2800" b="1" dirty="0"/>
              <a:t> to…</a:t>
            </a:r>
          </a:p>
          <a:p>
            <a:pPr marL="82296" indent="0">
              <a:buNone/>
            </a:pPr>
            <a:r>
              <a:rPr lang="pt-PT" sz="2800" dirty="0"/>
              <a:t>         - </a:t>
            </a:r>
            <a:r>
              <a:rPr lang="pt-PT" sz="2800" dirty="0" err="1"/>
              <a:t>external</a:t>
            </a:r>
            <a:r>
              <a:rPr lang="pt-PT" sz="2800" dirty="0"/>
              <a:t> </a:t>
            </a:r>
            <a:r>
              <a:rPr lang="pt-PT" sz="2800" dirty="0" err="1"/>
              <a:t>results</a:t>
            </a:r>
            <a:r>
              <a:rPr lang="pt-PT" sz="2800" dirty="0"/>
              <a:t>: outputs </a:t>
            </a:r>
            <a:r>
              <a:rPr lang="pt-PT" sz="2800" dirty="0" err="1"/>
              <a:t>and</a:t>
            </a:r>
            <a:r>
              <a:rPr lang="pt-PT" sz="2800" dirty="0"/>
              <a:t> </a:t>
            </a:r>
            <a:r>
              <a:rPr lang="pt-PT" sz="2800" dirty="0" err="1"/>
              <a:t>outcomes</a:t>
            </a:r>
            <a:r>
              <a:rPr lang="pt-PT" sz="2800" dirty="0"/>
              <a:t> to </a:t>
            </a:r>
            <a:r>
              <a:rPr lang="pt-PT" sz="2800" dirty="0" err="1"/>
              <a:t>goals</a:t>
            </a:r>
            <a:endParaRPr lang="pt-PT" sz="2800" dirty="0"/>
          </a:p>
          <a:p>
            <a:pPr marL="82296" indent="0">
              <a:buNone/>
            </a:pPr>
            <a:r>
              <a:rPr lang="pt-PT" sz="2800" dirty="0"/>
              <a:t>         - </a:t>
            </a:r>
            <a:r>
              <a:rPr lang="pt-PT" sz="2800" dirty="0" err="1"/>
              <a:t>internal</a:t>
            </a:r>
            <a:r>
              <a:rPr lang="pt-PT" sz="2800" dirty="0"/>
              <a:t> </a:t>
            </a:r>
            <a:r>
              <a:rPr lang="pt-PT" sz="2800" dirty="0" err="1"/>
              <a:t>results</a:t>
            </a:r>
            <a:r>
              <a:rPr lang="pt-PT" sz="2800" dirty="0"/>
              <a:t>: </a:t>
            </a:r>
            <a:r>
              <a:rPr lang="pt-PT" sz="2800" dirty="0" err="1"/>
              <a:t>level</a:t>
            </a:r>
            <a:r>
              <a:rPr lang="pt-PT" sz="2800" dirty="0"/>
              <a:t> </a:t>
            </a:r>
            <a:r>
              <a:rPr lang="pt-PT" sz="2800" dirty="0" err="1"/>
              <a:t>of</a:t>
            </a:r>
            <a:r>
              <a:rPr lang="pt-PT" sz="2800" dirty="0"/>
              <a:t> </a:t>
            </a:r>
            <a:r>
              <a:rPr lang="pt-PT" sz="2800" dirty="0" err="1"/>
              <a:t>efficiency</a:t>
            </a:r>
            <a:endParaRPr lang="pt-PT" sz="2800" dirty="0"/>
          </a:p>
          <a:p>
            <a:pPr marL="82296" indent="0">
              <a:buNone/>
            </a:pPr>
            <a:endParaRPr lang="pt-PT" sz="2800" b="1" dirty="0"/>
          </a:p>
          <a:p>
            <a:pPr marL="82296" indent="0">
              <a:buNone/>
            </a:pPr>
            <a:endParaRPr lang="pt-PT" dirty="0"/>
          </a:p>
          <a:p>
            <a:pPr marL="82296" indent="0">
              <a:buNone/>
            </a:pPr>
            <a:endParaRPr lang="pt-PT" dirty="0"/>
          </a:p>
          <a:p>
            <a:pPr marL="82296" indent="0">
              <a:buNone/>
            </a:pPr>
            <a:endParaRPr lang="pt-PT" dirty="0"/>
          </a:p>
          <a:p>
            <a:pPr marL="82296" indent="0">
              <a:buNone/>
            </a:pPr>
            <a:endParaRPr lang="pt-PT" dirty="0"/>
          </a:p>
          <a:p>
            <a:pPr marL="82296" indent="0">
              <a:buNone/>
            </a:pPr>
            <a:endParaRPr lang="pt-PT" dirty="0"/>
          </a:p>
        </p:txBody>
      </p:sp>
      <p:sp>
        <p:nvSpPr>
          <p:cNvPr id="4" name="Rectângulo 3"/>
          <p:cNvSpPr/>
          <p:nvPr/>
        </p:nvSpPr>
        <p:spPr>
          <a:xfrm rot="16200000">
            <a:off x="-2434143" y="3104035"/>
            <a:ext cx="64780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EVALUATION MODEL </a:t>
            </a:r>
            <a:endParaRPr lang="pt-PT" sz="4000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914144" y="274638"/>
            <a:ext cx="9997440" cy="100037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t-PT" dirty="0" err="1"/>
              <a:t>Criteria</a:t>
            </a:r>
            <a:r>
              <a:rPr lang="pt-PT" dirty="0"/>
              <a:t>, </a:t>
            </a:r>
            <a:r>
              <a:rPr lang="pt-PT" dirty="0" err="1"/>
              <a:t>sub-criteria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indicators</a:t>
            </a:r>
            <a:endParaRPr lang="pt-PT" dirty="0"/>
          </a:p>
        </p:txBody>
      </p:sp>
      <p:sp>
        <p:nvSpPr>
          <p:cNvPr id="6" name="Rectângulo 5"/>
          <p:cNvSpPr/>
          <p:nvPr/>
        </p:nvSpPr>
        <p:spPr>
          <a:xfrm rot="16200000">
            <a:off x="-234003" y="3516160"/>
            <a:ext cx="4881095" cy="7078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t-PT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RESULTS</a:t>
            </a:r>
            <a:endParaRPr lang="pt-PT" sz="4000" dirty="0"/>
          </a:p>
        </p:txBody>
      </p:sp>
    </p:spTree>
    <p:extLst>
      <p:ext uri="{BB962C8B-B14F-4D97-AF65-F5344CB8AC3E}">
        <p14:creationId xmlns:p14="http://schemas.microsoft.com/office/powerpoint/2010/main" val="25949457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Marcador de Posição de Conteú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3110857"/>
              </p:ext>
            </p:extLst>
          </p:nvPr>
        </p:nvGraphicFramePr>
        <p:xfrm>
          <a:off x="1270580" y="0"/>
          <a:ext cx="6224923" cy="6664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Chamada com Linha 1 9"/>
          <p:cNvSpPr/>
          <p:nvPr/>
        </p:nvSpPr>
        <p:spPr>
          <a:xfrm>
            <a:off x="8448538" y="519186"/>
            <a:ext cx="3400023" cy="3116687"/>
          </a:xfrm>
          <a:prstGeom prst="borderCallout1">
            <a:avLst>
              <a:gd name="adj1" fmla="val 25362"/>
              <a:gd name="adj2" fmla="val -546"/>
              <a:gd name="adj3" fmla="val 91123"/>
              <a:gd name="adj4" fmla="val -279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anose="05000000000000000000" pitchFamily="2" charset="2"/>
              <a:buChar char="§"/>
            </a:pPr>
            <a:r>
              <a:rPr lang="pt-PT" sz="1600" dirty="0" err="1"/>
              <a:t>Activity</a:t>
            </a:r>
            <a:r>
              <a:rPr lang="pt-PT" sz="1600" dirty="0"/>
              <a:t> </a:t>
            </a:r>
            <a:r>
              <a:rPr lang="pt-PT" sz="1600" dirty="0" err="1"/>
              <a:t>reports</a:t>
            </a:r>
            <a:endParaRPr lang="pt-PT" sz="1600" dirty="0"/>
          </a:p>
          <a:p>
            <a:pPr>
              <a:buFont typeface="Wingdings" panose="05000000000000000000" pitchFamily="2" charset="2"/>
              <a:buChar char="§"/>
            </a:pPr>
            <a:r>
              <a:rPr lang="pt-PT" sz="1600" dirty="0" err="1"/>
              <a:t>Evaluation</a:t>
            </a:r>
            <a:r>
              <a:rPr lang="pt-PT" sz="1600" dirty="0"/>
              <a:t> (pautas)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/>
              <a:t>Quarterly School Accountability Reports / Success Reports / PAASA)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PT" sz="1600" dirty="0" err="1"/>
              <a:t>National</a:t>
            </a:r>
            <a:r>
              <a:rPr lang="pt-PT" sz="1600" dirty="0"/>
              <a:t> rankings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PT" sz="1600" dirty="0" err="1"/>
              <a:t>Infoescolas</a:t>
            </a:r>
            <a:r>
              <a:rPr lang="pt-PT" sz="1600" dirty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PT" sz="1600" dirty="0"/>
              <a:t>OTES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PT" sz="1600" dirty="0"/>
              <a:t>IAVE </a:t>
            </a:r>
            <a:r>
              <a:rPr lang="pt-PT" sz="1600" dirty="0" err="1"/>
              <a:t>evaluation</a:t>
            </a:r>
            <a:r>
              <a:rPr lang="pt-PT" sz="1600" dirty="0"/>
              <a:t> </a:t>
            </a:r>
            <a:r>
              <a:rPr lang="pt-PT" sz="1600" dirty="0" err="1"/>
              <a:t>reports</a:t>
            </a:r>
            <a:r>
              <a:rPr lang="pt-PT" sz="1600" dirty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PT" sz="1600" dirty="0" err="1"/>
              <a:t>Statistics</a:t>
            </a:r>
            <a:r>
              <a:rPr lang="pt-PT" sz="1600" dirty="0"/>
              <a:t> </a:t>
            </a:r>
            <a:r>
              <a:rPr lang="pt-PT" sz="1600" dirty="0" err="1"/>
              <a:t>of</a:t>
            </a:r>
            <a:r>
              <a:rPr lang="pt-PT" sz="1600" dirty="0"/>
              <a:t> DGEEC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PT" sz="1600" dirty="0" err="1"/>
              <a:t>Internal</a:t>
            </a:r>
            <a:r>
              <a:rPr lang="pt-PT" sz="1600" dirty="0"/>
              <a:t> </a:t>
            </a:r>
            <a:r>
              <a:rPr lang="pt-PT" sz="1600" dirty="0" err="1"/>
              <a:t>Documents</a:t>
            </a:r>
            <a:r>
              <a:rPr lang="pt-PT" sz="1600" dirty="0"/>
              <a:t>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PT" sz="1600" dirty="0" err="1"/>
              <a:t>Observation</a:t>
            </a:r>
            <a:r>
              <a:rPr lang="pt-PT" sz="1600" dirty="0"/>
              <a:t> </a:t>
            </a:r>
            <a:r>
              <a:rPr lang="pt-PT" sz="1600" dirty="0" err="1"/>
              <a:t>grids</a:t>
            </a:r>
            <a:endParaRPr lang="pt-PT" sz="1600" dirty="0"/>
          </a:p>
          <a:p>
            <a:pPr>
              <a:buFont typeface="Wingdings" panose="05000000000000000000" pitchFamily="2" charset="2"/>
              <a:buChar char="§"/>
            </a:pPr>
            <a:r>
              <a:rPr lang="pt-PT" sz="1600" dirty="0" err="1"/>
              <a:t>Satisfaction</a:t>
            </a:r>
            <a:r>
              <a:rPr lang="pt-PT" sz="1600" dirty="0"/>
              <a:t> </a:t>
            </a:r>
            <a:r>
              <a:rPr lang="pt-PT" sz="1600" dirty="0" err="1"/>
              <a:t>surveys</a:t>
            </a:r>
            <a:endParaRPr lang="pt-PT" sz="1600" dirty="0"/>
          </a:p>
        </p:txBody>
      </p:sp>
      <p:sp>
        <p:nvSpPr>
          <p:cNvPr id="11" name="Chamada com Linha 1 10"/>
          <p:cNvSpPr/>
          <p:nvPr/>
        </p:nvSpPr>
        <p:spPr>
          <a:xfrm>
            <a:off x="8448539" y="4185633"/>
            <a:ext cx="3400023" cy="2479181"/>
          </a:xfrm>
          <a:prstGeom prst="borderCallout1">
            <a:avLst>
              <a:gd name="adj1" fmla="val 64417"/>
              <a:gd name="adj2" fmla="val -1151"/>
              <a:gd name="adj3" fmla="val -8701"/>
              <a:gd name="adj4" fmla="val -289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1400" dirty="0"/>
              <a:t>Meetings (general council, management, departments and groups, class tutors, class delegates, …)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/>
              <a:t>Satisfaction surveys (teachers, non-teachers, students, parents and guardians)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/>
              <a:t>Interviews (partners)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/>
              <a:t>World coffee (community)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/>
              <a:t>Panels (groups)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/>
              <a:t>Direct observation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/>
              <a:t>Data and information processing</a:t>
            </a:r>
            <a:r>
              <a:rPr lang="pt-PT" sz="1400" dirty="0"/>
              <a:t>….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1622737" y="270455"/>
            <a:ext cx="6233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 err="1"/>
              <a:t>The</a:t>
            </a:r>
            <a:r>
              <a:rPr lang="pt-PT" sz="2800" dirty="0"/>
              <a:t> </a:t>
            </a:r>
            <a:r>
              <a:rPr lang="pt-PT" sz="2800" dirty="0" err="1"/>
              <a:t>process</a:t>
            </a:r>
            <a:r>
              <a:rPr lang="pt-PT" sz="2800" dirty="0"/>
              <a:t> </a:t>
            </a:r>
            <a:r>
              <a:rPr lang="pt-PT" sz="2800" dirty="0" err="1"/>
              <a:t>of</a:t>
            </a:r>
            <a:r>
              <a:rPr lang="pt-PT" sz="2800" dirty="0"/>
              <a:t> </a:t>
            </a:r>
            <a:r>
              <a:rPr lang="pt-PT" sz="2800" dirty="0" err="1"/>
              <a:t>applying</a:t>
            </a:r>
            <a:r>
              <a:rPr lang="pt-PT" sz="2800" dirty="0"/>
              <a:t> CAF - </a:t>
            </a:r>
            <a:r>
              <a:rPr lang="pt-PT" sz="2800" dirty="0" err="1"/>
              <a:t>Education</a:t>
            </a:r>
            <a:endParaRPr lang="pt-PT" sz="2800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8448539" y="167425"/>
            <a:ext cx="3400023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dirty="0"/>
              <a:t>TOOLS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8448540" y="3816301"/>
            <a:ext cx="3400022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dirty="0"/>
              <a:t>METHODOLOGIES</a:t>
            </a:r>
          </a:p>
        </p:txBody>
      </p:sp>
      <p:sp>
        <p:nvSpPr>
          <p:cNvPr id="16" name="Rectângulo 15"/>
          <p:cNvSpPr/>
          <p:nvPr/>
        </p:nvSpPr>
        <p:spPr>
          <a:xfrm rot="16200000">
            <a:off x="-2489901" y="2816340"/>
            <a:ext cx="619474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TOOLS  AND METHODOLOGIES</a:t>
            </a:r>
          </a:p>
        </p:txBody>
      </p:sp>
    </p:spTree>
    <p:extLst>
      <p:ext uri="{BB962C8B-B14F-4D97-AF65-F5344CB8AC3E}">
        <p14:creationId xmlns:p14="http://schemas.microsoft.com/office/powerpoint/2010/main" val="17974569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 txBox="1">
            <a:spLocks/>
          </p:cNvSpPr>
          <p:nvPr/>
        </p:nvSpPr>
        <p:spPr>
          <a:xfrm>
            <a:off x="1517561" y="1764409"/>
            <a:ext cx="3235173" cy="240834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en-US" sz="2000" dirty="0"/>
              <a:t>PEOPLE (employees)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 Teachers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Specialized technicians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Operational Assistants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Technical Assistants </a:t>
            </a:r>
          </a:p>
          <a:p>
            <a:pPr>
              <a:buFontTx/>
              <a:buChar char="-"/>
            </a:pPr>
            <a:endParaRPr lang="pt-PT" dirty="0"/>
          </a:p>
        </p:txBody>
      </p:sp>
      <p:sp>
        <p:nvSpPr>
          <p:cNvPr id="4" name="Marcador de Posição de Conteúdo 2"/>
          <p:cNvSpPr txBox="1">
            <a:spLocks/>
          </p:cNvSpPr>
          <p:nvPr/>
        </p:nvSpPr>
        <p:spPr>
          <a:xfrm>
            <a:off x="4752734" y="4700793"/>
            <a:ext cx="6761408" cy="1790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Courier New" panose="02070309020205020404" pitchFamily="49" charset="0"/>
              <a:buChar char="o"/>
            </a:pPr>
            <a:r>
              <a:rPr lang="en-US" sz="2000" dirty="0"/>
              <a:t>Council of teachers           Class councils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/>
              <a:t>Disciplinary groups           Curricular departments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/>
              <a:t>Pedagogical council            Headmaster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/>
              <a:t>General Council</a:t>
            </a:r>
            <a:endParaRPr lang="pt-PT" dirty="0"/>
          </a:p>
          <a:p>
            <a:pPr>
              <a:buFontTx/>
              <a:buChar char="-"/>
            </a:pPr>
            <a:endParaRPr lang="pt-PT" dirty="0"/>
          </a:p>
        </p:txBody>
      </p:sp>
      <p:sp>
        <p:nvSpPr>
          <p:cNvPr id="6" name="Marcador de Posição de Conteúdo 2"/>
          <p:cNvSpPr txBox="1">
            <a:spLocks/>
          </p:cNvSpPr>
          <p:nvPr/>
        </p:nvSpPr>
        <p:spPr>
          <a:xfrm>
            <a:off x="4906851" y="1749383"/>
            <a:ext cx="2897746" cy="242337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en-US" sz="2000" dirty="0"/>
              <a:t>LEARNERS (clients)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Students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Parents and guardians?? </a:t>
            </a:r>
          </a:p>
          <a:p>
            <a:pPr>
              <a:buFontTx/>
              <a:buChar char="-"/>
            </a:pPr>
            <a:endParaRPr lang="pt-PT" dirty="0"/>
          </a:p>
        </p:txBody>
      </p:sp>
      <p:sp>
        <p:nvSpPr>
          <p:cNvPr id="7" name="Marcador de Posição de Conteúdo 2"/>
          <p:cNvSpPr txBox="1">
            <a:spLocks/>
          </p:cNvSpPr>
          <p:nvPr/>
        </p:nvSpPr>
        <p:spPr>
          <a:xfrm>
            <a:off x="7961717" y="1764407"/>
            <a:ext cx="3848210" cy="240834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en-US" sz="2000" dirty="0"/>
              <a:t>PARTNERS/STAKEHOLDERS</a:t>
            </a:r>
          </a:p>
          <a:p>
            <a:pPr marL="0" indent="0"/>
            <a:r>
              <a:rPr lang="en-US" sz="2000" dirty="0"/>
              <a:t>Municipality</a:t>
            </a:r>
          </a:p>
          <a:p>
            <a:pPr marL="0" indent="0"/>
            <a:r>
              <a:rPr lang="en-US" sz="2000" dirty="0"/>
              <a:t>Foundations</a:t>
            </a:r>
          </a:p>
          <a:p>
            <a:pPr marL="0" indent="0"/>
            <a:r>
              <a:rPr lang="pt-PT" sz="2000" dirty="0"/>
              <a:t>Industries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2163650" y="5411207"/>
            <a:ext cx="2589084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process</a:t>
            </a:r>
            <a:endParaRPr lang="pt-PT" dirty="0"/>
          </a:p>
        </p:txBody>
      </p:sp>
      <p:sp>
        <p:nvSpPr>
          <p:cNvPr id="10" name="Rectângulo 9"/>
          <p:cNvSpPr/>
          <p:nvPr/>
        </p:nvSpPr>
        <p:spPr>
          <a:xfrm rot="16200000">
            <a:off x="-2489901" y="2893285"/>
            <a:ext cx="619474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ACTORS</a:t>
            </a:r>
          </a:p>
        </p:txBody>
      </p:sp>
    </p:spTree>
    <p:extLst>
      <p:ext uri="{BB962C8B-B14F-4D97-AF65-F5344CB8AC3E}">
        <p14:creationId xmlns:p14="http://schemas.microsoft.com/office/powerpoint/2010/main" val="21224067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/>
          <p:nvPr/>
        </p:nvPicPr>
        <p:blipFill rotWithShape="1">
          <a:blip r:embed="rId2"/>
          <a:srcRect l="18371" t="12218" r="15815" b="9649"/>
          <a:stretch/>
        </p:blipFill>
        <p:spPr bwMode="auto">
          <a:xfrm>
            <a:off x="1390918" y="953036"/>
            <a:ext cx="7405352" cy="571177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Rectângulo 2"/>
          <p:cNvSpPr/>
          <p:nvPr/>
        </p:nvSpPr>
        <p:spPr>
          <a:xfrm rot="16200000">
            <a:off x="-2434143" y="3104035"/>
            <a:ext cx="64780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EVALUATION MODEL </a:t>
            </a:r>
            <a:endParaRPr lang="pt-PT" sz="40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8925059" y="1081825"/>
            <a:ext cx="3013656" cy="544764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sz="2900" dirty="0" err="1"/>
              <a:t>The</a:t>
            </a:r>
            <a:r>
              <a:rPr lang="pt-PT" sz="2900" dirty="0"/>
              <a:t> </a:t>
            </a:r>
            <a:r>
              <a:rPr lang="pt-PT" sz="2900" dirty="0" err="1"/>
              <a:t>action</a:t>
            </a:r>
            <a:r>
              <a:rPr lang="pt-PT" sz="2900" dirty="0"/>
              <a:t> </a:t>
            </a:r>
            <a:r>
              <a:rPr lang="pt-PT" sz="2900" dirty="0" err="1"/>
              <a:t>plans</a:t>
            </a:r>
            <a:r>
              <a:rPr lang="pt-PT" sz="2900" dirty="0"/>
              <a:t> </a:t>
            </a:r>
            <a:r>
              <a:rPr lang="pt-PT" sz="2900" dirty="0" err="1"/>
              <a:t>resulting</a:t>
            </a:r>
            <a:r>
              <a:rPr lang="pt-PT" sz="2900" dirty="0"/>
              <a:t> </a:t>
            </a:r>
            <a:r>
              <a:rPr lang="pt-PT" sz="2900" dirty="0" err="1"/>
              <a:t>from</a:t>
            </a:r>
            <a:r>
              <a:rPr lang="pt-PT" sz="2900" dirty="0"/>
              <a:t> </a:t>
            </a:r>
            <a:r>
              <a:rPr lang="pt-PT" sz="2900" dirty="0" err="1"/>
              <a:t>the</a:t>
            </a:r>
            <a:r>
              <a:rPr lang="pt-PT" sz="2900" dirty="0"/>
              <a:t> self </a:t>
            </a:r>
            <a:r>
              <a:rPr lang="pt-PT" sz="2900" dirty="0" err="1"/>
              <a:t>assessment</a:t>
            </a:r>
            <a:r>
              <a:rPr lang="pt-PT" sz="2900" dirty="0"/>
              <a:t>  </a:t>
            </a:r>
            <a:r>
              <a:rPr lang="pt-PT" sz="2900" dirty="0" err="1"/>
              <a:t>should</a:t>
            </a:r>
            <a:r>
              <a:rPr lang="pt-PT" sz="2900" dirty="0"/>
              <a:t> </a:t>
            </a:r>
            <a:r>
              <a:rPr lang="pt-PT" sz="2900" dirty="0" err="1"/>
              <a:t>be</a:t>
            </a:r>
            <a:r>
              <a:rPr lang="pt-PT" sz="2900" dirty="0"/>
              <a:t> </a:t>
            </a:r>
            <a:r>
              <a:rPr lang="pt-PT" sz="2900" dirty="0" err="1"/>
              <a:t>integrated</a:t>
            </a:r>
            <a:r>
              <a:rPr lang="pt-PT" sz="2900" dirty="0"/>
              <a:t> </a:t>
            </a:r>
            <a:r>
              <a:rPr lang="pt-PT" sz="2900" dirty="0" err="1"/>
              <a:t>into</a:t>
            </a:r>
            <a:r>
              <a:rPr lang="pt-PT" sz="2900" dirty="0"/>
              <a:t> </a:t>
            </a:r>
            <a:r>
              <a:rPr lang="pt-PT" sz="2900" dirty="0" err="1"/>
              <a:t>the</a:t>
            </a:r>
            <a:r>
              <a:rPr lang="pt-PT" sz="2900" dirty="0"/>
              <a:t> </a:t>
            </a:r>
            <a:r>
              <a:rPr lang="pt-PT" sz="2900" dirty="0" err="1"/>
              <a:t>strategic</a:t>
            </a:r>
            <a:r>
              <a:rPr lang="pt-PT" sz="2900" dirty="0"/>
              <a:t> </a:t>
            </a:r>
            <a:r>
              <a:rPr lang="pt-PT" sz="2900" dirty="0" err="1"/>
              <a:t>planning</a:t>
            </a:r>
            <a:r>
              <a:rPr lang="pt-PT" sz="2900" dirty="0"/>
              <a:t> </a:t>
            </a:r>
            <a:r>
              <a:rPr lang="pt-PT" sz="2900" dirty="0" err="1"/>
              <a:t>process</a:t>
            </a:r>
            <a:r>
              <a:rPr lang="pt-PT" sz="2900" dirty="0"/>
              <a:t> </a:t>
            </a:r>
            <a:r>
              <a:rPr lang="pt-PT" sz="2900" dirty="0" err="1"/>
              <a:t>of</a:t>
            </a:r>
            <a:r>
              <a:rPr lang="pt-PT" sz="2900" dirty="0"/>
              <a:t> </a:t>
            </a:r>
            <a:r>
              <a:rPr lang="pt-PT" sz="2900" dirty="0" err="1"/>
              <a:t>the</a:t>
            </a:r>
            <a:r>
              <a:rPr lang="pt-PT" sz="2900" dirty="0"/>
              <a:t> </a:t>
            </a:r>
            <a:r>
              <a:rPr lang="pt-PT" sz="2900" dirty="0" err="1"/>
              <a:t>school</a:t>
            </a:r>
            <a:r>
              <a:rPr lang="pt-PT" sz="2900" dirty="0"/>
              <a:t> </a:t>
            </a:r>
            <a:r>
              <a:rPr lang="pt-PT" sz="2900" dirty="0" err="1"/>
              <a:t>and</a:t>
            </a:r>
            <a:r>
              <a:rPr lang="pt-PT" sz="2900" dirty="0"/>
              <a:t> </a:t>
            </a:r>
            <a:r>
              <a:rPr lang="pt-PT" sz="2900" dirty="0" err="1"/>
              <a:t>become</a:t>
            </a:r>
            <a:r>
              <a:rPr lang="pt-PT" sz="2900" dirty="0"/>
              <a:t> </a:t>
            </a:r>
            <a:r>
              <a:rPr lang="pt-PT" sz="2900" dirty="0" err="1"/>
              <a:t>part</a:t>
            </a:r>
            <a:r>
              <a:rPr lang="pt-PT" sz="2900" dirty="0"/>
              <a:t> </a:t>
            </a:r>
            <a:r>
              <a:rPr lang="pt-PT" sz="2900" dirty="0" err="1"/>
              <a:t>of</a:t>
            </a:r>
            <a:r>
              <a:rPr lang="pt-PT" sz="2900" dirty="0"/>
              <a:t> </a:t>
            </a:r>
            <a:r>
              <a:rPr lang="pt-PT" sz="2900" dirty="0" err="1"/>
              <a:t>the</a:t>
            </a:r>
            <a:r>
              <a:rPr lang="pt-PT" sz="2900" dirty="0"/>
              <a:t> </a:t>
            </a:r>
            <a:r>
              <a:rPr lang="pt-PT" sz="2900" dirty="0" err="1"/>
              <a:t>overall</a:t>
            </a:r>
            <a:r>
              <a:rPr lang="pt-PT" sz="2900" dirty="0"/>
              <a:t> management </a:t>
            </a:r>
            <a:r>
              <a:rPr lang="pt-PT" sz="2900" dirty="0" err="1"/>
              <a:t>of</a:t>
            </a:r>
            <a:r>
              <a:rPr lang="pt-PT" sz="2900" dirty="0"/>
              <a:t> </a:t>
            </a:r>
            <a:r>
              <a:rPr lang="pt-PT" sz="2900" dirty="0" err="1"/>
              <a:t>the</a:t>
            </a:r>
            <a:r>
              <a:rPr lang="pt-PT" sz="2900" dirty="0"/>
              <a:t> </a:t>
            </a:r>
            <a:r>
              <a:rPr lang="pt-PT" sz="2900" dirty="0" err="1"/>
              <a:t>school</a:t>
            </a:r>
            <a:r>
              <a:rPr lang="pt-PT" sz="2900" dirty="0"/>
              <a:t>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506828" y="270455"/>
            <a:ext cx="10431887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pt-PT" sz="2800" dirty="0"/>
              <a:t>THE IMPROVEMENT PLAN</a:t>
            </a:r>
          </a:p>
        </p:txBody>
      </p:sp>
    </p:spTree>
    <p:extLst>
      <p:ext uri="{BB962C8B-B14F-4D97-AF65-F5344CB8AC3E}">
        <p14:creationId xmlns:p14="http://schemas.microsoft.com/office/powerpoint/2010/main" val="35967473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845824"/>
          </a:xfrm>
          <a:solidFill>
            <a:schemeClr val="accent2">
              <a:lumMod val="60000"/>
              <a:lumOff val="4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pt-PT" dirty="0"/>
              <a:t>PROBLEMS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223493" y="1159099"/>
            <a:ext cx="10688091" cy="5486400"/>
          </a:xfrm>
        </p:spPr>
        <p:txBody>
          <a:bodyPr>
            <a:noAutofit/>
          </a:bodyPr>
          <a:lstStyle/>
          <a:p>
            <a:r>
              <a:rPr lang="pt-PT" sz="2600" dirty="0" err="1"/>
              <a:t>It</a:t>
            </a:r>
            <a:r>
              <a:rPr lang="pt-PT" sz="2600" dirty="0"/>
              <a:t> </a:t>
            </a:r>
            <a:r>
              <a:rPr lang="pt-PT" sz="2600" dirty="0" err="1"/>
              <a:t>requires</a:t>
            </a:r>
            <a:r>
              <a:rPr lang="pt-PT" sz="2600" dirty="0"/>
              <a:t> a </a:t>
            </a:r>
            <a:r>
              <a:rPr lang="pt-PT" sz="2600" dirty="0" err="1"/>
              <a:t>lot</a:t>
            </a:r>
            <a:r>
              <a:rPr lang="pt-PT" sz="2600" dirty="0"/>
              <a:t> </a:t>
            </a:r>
            <a:r>
              <a:rPr lang="pt-PT" sz="2600" dirty="0" err="1"/>
              <a:t>of</a:t>
            </a:r>
            <a:r>
              <a:rPr lang="pt-PT" sz="2600" dirty="0"/>
              <a:t> time </a:t>
            </a:r>
            <a:r>
              <a:rPr lang="pt-PT" sz="2600" dirty="0" err="1"/>
              <a:t>available</a:t>
            </a:r>
            <a:r>
              <a:rPr lang="pt-PT" sz="2600" dirty="0"/>
              <a:t> to </a:t>
            </a:r>
            <a:r>
              <a:rPr lang="pt-PT" sz="2600" dirty="0" err="1"/>
              <a:t>invest</a:t>
            </a:r>
            <a:r>
              <a:rPr lang="pt-PT" sz="2600" dirty="0"/>
              <a:t> in </a:t>
            </a:r>
            <a:r>
              <a:rPr lang="pt-PT" sz="2600" dirty="0" err="1"/>
              <a:t>the</a:t>
            </a:r>
            <a:r>
              <a:rPr lang="pt-PT" sz="2600" dirty="0"/>
              <a:t> </a:t>
            </a:r>
            <a:r>
              <a:rPr lang="pt-PT" sz="2600" dirty="0" err="1"/>
              <a:t>self-assessment</a:t>
            </a:r>
            <a:r>
              <a:rPr lang="pt-PT" sz="2600" dirty="0"/>
              <a:t> </a:t>
            </a:r>
            <a:r>
              <a:rPr lang="pt-PT" sz="2600" dirty="0" err="1"/>
              <a:t>process</a:t>
            </a:r>
            <a:r>
              <a:rPr lang="pt-PT" sz="2600" dirty="0"/>
              <a:t>.</a:t>
            </a:r>
          </a:p>
          <a:p>
            <a:endParaRPr lang="pt-PT" sz="2600" dirty="0"/>
          </a:p>
          <a:p>
            <a:r>
              <a:rPr lang="pt-PT" sz="2600" dirty="0" err="1"/>
              <a:t>The</a:t>
            </a:r>
            <a:r>
              <a:rPr lang="pt-PT" sz="2600" dirty="0"/>
              <a:t> </a:t>
            </a:r>
            <a:r>
              <a:rPr lang="pt-PT" sz="2600" dirty="0" err="1"/>
              <a:t>demands</a:t>
            </a:r>
            <a:r>
              <a:rPr lang="pt-PT" sz="2600" dirty="0"/>
              <a:t> </a:t>
            </a:r>
            <a:r>
              <a:rPr lang="pt-PT" sz="2600" dirty="0" err="1"/>
              <a:t>regarding</a:t>
            </a:r>
            <a:r>
              <a:rPr lang="pt-PT" sz="2600" dirty="0"/>
              <a:t> </a:t>
            </a:r>
            <a:r>
              <a:rPr lang="pt-PT" sz="2600" dirty="0" err="1"/>
              <a:t>the</a:t>
            </a:r>
            <a:r>
              <a:rPr lang="pt-PT" sz="2600" dirty="0"/>
              <a:t> </a:t>
            </a:r>
            <a:r>
              <a:rPr lang="pt-PT" sz="2600" dirty="0" err="1"/>
              <a:t>competences</a:t>
            </a:r>
            <a:r>
              <a:rPr lang="pt-PT" sz="2600" dirty="0"/>
              <a:t> </a:t>
            </a:r>
            <a:r>
              <a:rPr lang="pt-PT" sz="2600" dirty="0" err="1"/>
              <a:t>of</a:t>
            </a:r>
            <a:r>
              <a:rPr lang="pt-PT" sz="2600" dirty="0"/>
              <a:t> </a:t>
            </a:r>
            <a:r>
              <a:rPr lang="pt-PT" sz="2600" dirty="0" err="1"/>
              <a:t>the</a:t>
            </a:r>
            <a:r>
              <a:rPr lang="pt-PT" sz="2600" dirty="0"/>
              <a:t> </a:t>
            </a:r>
            <a:r>
              <a:rPr lang="pt-PT" sz="2600" dirty="0" err="1"/>
              <a:t>project</a:t>
            </a:r>
            <a:r>
              <a:rPr lang="pt-PT" sz="2600" dirty="0"/>
              <a:t> leader are </a:t>
            </a:r>
            <a:r>
              <a:rPr lang="pt-PT" sz="2600" dirty="0" err="1"/>
              <a:t>very</a:t>
            </a:r>
            <a:r>
              <a:rPr lang="pt-PT" sz="2600" dirty="0"/>
              <a:t> </a:t>
            </a:r>
            <a:r>
              <a:rPr lang="pt-PT" sz="2600" dirty="0" err="1"/>
              <a:t>high</a:t>
            </a:r>
            <a:r>
              <a:rPr lang="pt-PT" sz="2600" dirty="0"/>
              <a:t>: </a:t>
            </a:r>
          </a:p>
          <a:p>
            <a:pPr marL="82296" indent="0">
              <a:buNone/>
            </a:pPr>
            <a:r>
              <a:rPr lang="pt-PT" sz="2600" dirty="0"/>
              <a:t>             - a </a:t>
            </a:r>
            <a:r>
              <a:rPr lang="pt-PT" sz="2600" dirty="0" err="1"/>
              <a:t>high</a:t>
            </a:r>
            <a:r>
              <a:rPr lang="pt-PT" sz="2600" dirty="0"/>
              <a:t> </a:t>
            </a:r>
            <a:r>
              <a:rPr lang="pt-PT" sz="2600" dirty="0" err="1"/>
              <a:t>level</a:t>
            </a:r>
            <a:r>
              <a:rPr lang="pt-PT" sz="2600" dirty="0"/>
              <a:t> </a:t>
            </a:r>
            <a:r>
              <a:rPr lang="pt-PT" sz="2600" dirty="0" err="1"/>
              <a:t>of</a:t>
            </a:r>
            <a:r>
              <a:rPr lang="pt-PT" sz="2600" dirty="0"/>
              <a:t> </a:t>
            </a:r>
            <a:r>
              <a:rPr lang="pt-PT" sz="2600" dirty="0" err="1"/>
              <a:t>knowledge</a:t>
            </a:r>
            <a:r>
              <a:rPr lang="pt-PT" sz="2600" dirty="0"/>
              <a:t> </a:t>
            </a:r>
            <a:r>
              <a:rPr lang="pt-PT" sz="2600" dirty="0" err="1"/>
              <a:t>regarding</a:t>
            </a:r>
            <a:r>
              <a:rPr lang="pt-PT" sz="2600" dirty="0"/>
              <a:t> </a:t>
            </a:r>
            <a:r>
              <a:rPr lang="pt-PT" sz="2600" dirty="0" err="1"/>
              <a:t>his</a:t>
            </a:r>
            <a:r>
              <a:rPr lang="pt-PT" sz="2600" dirty="0"/>
              <a:t>/</a:t>
            </a:r>
            <a:r>
              <a:rPr lang="pt-PT" sz="2600" dirty="0" err="1"/>
              <a:t>her</a:t>
            </a:r>
            <a:r>
              <a:rPr lang="pt-PT" sz="2600" dirty="0"/>
              <a:t> </a:t>
            </a:r>
            <a:r>
              <a:rPr lang="pt-PT" sz="2600" dirty="0" err="1"/>
              <a:t>own</a:t>
            </a:r>
            <a:r>
              <a:rPr lang="pt-PT" sz="2600" dirty="0"/>
              <a:t> </a:t>
            </a:r>
            <a:r>
              <a:rPr lang="pt-PT" sz="2600" dirty="0" err="1"/>
              <a:t>organisation</a:t>
            </a:r>
            <a:r>
              <a:rPr lang="pt-PT" sz="2600" dirty="0"/>
              <a:t>, </a:t>
            </a:r>
          </a:p>
          <a:p>
            <a:pPr marL="82296" indent="0">
              <a:buNone/>
            </a:pPr>
            <a:r>
              <a:rPr lang="pt-PT" sz="2600" dirty="0"/>
              <a:t>             - </a:t>
            </a:r>
            <a:r>
              <a:rPr lang="pt-PT" sz="2600" dirty="0" err="1"/>
              <a:t>knowledge</a:t>
            </a:r>
            <a:r>
              <a:rPr lang="pt-PT" sz="2600" dirty="0"/>
              <a:t> </a:t>
            </a:r>
            <a:r>
              <a:rPr lang="pt-PT" sz="2600" dirty="0" err="1"/>
              <a:t>of</a:t>
            </a:r>
            <a:r>
              <a:rPr lang="pt-PT" sz="2600" dirty="0"/>
              <a:t> </a:t>
            </a:r>
            <a:r>
              <a:rPr lang="pt-PT" sz="2600" dirty="0" err="1"/>
              <a:t>the</a:t>
            </a:r>
            <a:r>
              <a:rPr lang="pt-PT" sz="2600" dirty="0"/>
              <a:t> CAF </a:t>
            </a:r>
            <a:r>
              <a:rPr lang="pt-PT" sz="2600" dirty="0" err="1"/>
              <a:t>model</a:t>
            </a:r>
            <a:r>
              <a:rPr lang="pt-PT" sz="2600" dirty="0"/>
              <a:t>, </a:t>
            </a:r>
          </a:p>
          <a:p>
            <a:pPr marL="82296" indent="0">
              <a:buNone/>
            </a:pPr>
            <a:r>
              <a:rPr lang="pt-PT" sz="2600" dirty="0"/>
              <a:t>             - </a:t>
            </a:r>
            <a:r>
              <a:rPr lang="pt-PT" sz="2600" dirty="0" err="1"/>
              <a:t>knowledge</a:t>
            </a:r>
            <a:r>
              <a:rPr lang="pt-PT" sz="2600" dirty="0"/>
              <a:t> </a:t>
            </a:r>
            <a:r>
              <a:rPr lang="pt-PT" sz="2600" dirty="0" err="1"/>
              <a:t>about</a:t>
            </a:r>
            <a:r>
              <a:rPr lang="pt-PT" sz="2600" dirty="0"/>
              <a:t> </a:t>
            </a:r>
            <a:r>
              <a:rPr lang="pt-PT" sz="2600" dirty="0" err="1"/>
              <a:t>how</a:t>
            </a:r>
            <a:r>
              <a:rPr lang="pt-PT" sz="2600" dirty="0"/>
              <a:t> to </a:t>
            </a:r>
            <a:r>
              <a:rPr lang="pt-PT" sz="2600" dirty="0" err="1"/>
              <a:t>facilitate</a:t>
            </a:r>
            <a:r>
              <a:rPr lang="pt-PT" sz="2600" dirty="0"/>
              <a:t> </a:t>
            </a:r>
            <a:r>
              <a:rPr lang="pt-PT" sz="2600" dirty="0" err="1"/>
              <a:t>the</a:t>
            </a:r>
            <a:r>
              <a:rPr lang="pt-PT" sz="2600" dirty="0"/>
              <a:t> </a:t>
            </a:r>
            <a:r>
              <a:rPr lang="pt-PT" sz="2600" dirty="0" err="1"/>
              <a:t>process</a:t>
            </a:r>
            <a:r>
              <a:rPr lang="pt-PT" sz="2600" dirty="0"/>
              <a:t> </a:t>
            </a:r>
            <a:r>
              <a:rPr lang="pt-PT" sz="2600" dirty="0" err="1"/>
              <a:t>of</a:t>
            </a:r>
            <a:r>
              <a:rPr lang="pt-PT" sz="2600" dirty="0"/>
              <a:t> </a:t>
            </a:r>
            <a:r>
              <a:rPr lang="pt-PT" sz="2600" dirty="0" err="1"/>
              <a:t>self-assessment</a:t>
            </a:r>
            <a:r>
              <a:rPr lang="pt-PT" sz="2600" dirty="0"/>
              <a:t>.</a:t>
            </a:r>
          </a:p>
          <a:p>
            <a:pPr marL="82296" indent="0">
              <a:buNone/>
            </a:pPr>
            <a:endParaRPr lang="pt-PT" sz="2600" dirty="0"/>
          </a:p>
          <a:p>
            <a:r>
              <a:rPr lang="pt-PT" sz="2600" dirty="0" err="1"/>
              <a:t>Appropriate</a:t>
            </a:r>
            <a:r>
              <a:rPr lang="pt-PT" sz="2600" dirty="0"/>
              <a:t> </a:t>
            </a:r>
            <a:r>
              <a:rPr lang="pt-PT" sz="2600" dirty="0" err="1"/>
              <a:t>project</a:t>
            </a:r>
            <a:r>
              <a:rPr lang="pt-PT" sz="2600" dirty="0"/>
              <a:t> management training must </a:t>
            </a:r>
            <a:r>
              <a:rPr lang="pt-PT" sz="2600" dirty="0" err="1"/>
              <a:t>be</a:t>
            </a:r>
            <a:r>
              <a:rPr lang="pt-PT" sz="2600" dirty="0"/>
              <a:t> </a:t>
            </a:r>
            <a:r>
              <a:rPr lang="pt-PT" sz="2600" dirty="0" err="1"/>
              <a:t>provided</a:t>
            </a:r>
            <a:r>
              <a:rPr lang="pt-PT" sz="2600" dirty="0"/>
              <a:t> to </a:t>
            </a:r>
            <a:r>
              <a:rPr lang="pt-PT" sz="2600" dirty="0" err="1"/>
              <a:t>the</a:t>
            </a:r>
            <a:r>
              <a:rPr lang="pt-PT" sz="2600" dirty="0"/>
              <a:t> team.</a:t>
            </a:r>
          </a:p>
          <a:p>
            <a:endParaRPr lang="pt-PT" sz="2600" dirty="0"/>
          </a:p>
          <a:p>
            <a:r>
              <a:rPr lang="pt-PT" sz="2600" dirty="0" err="1"/>
              <a:t>It</a:t>
            </a:r>
            <a:r>
              <a:rPr lang="pt-PT" sz="2600" dirty="0"/>
              <a:t> </a:t>
            </a:r>
            <a:r>
              <a:rPr lang="pt-PT" sz="2600" dirty="0" err="1"/>
              <a:t>includes</a:t>
            </a:r>
            <a:r>
              <a:rPr lang="pt-PT" sz="2600" dirty="0"/>
              <a:t> a </a:t>
            </a:r>
            <a:r>
              <a:rPr lang="pt-PT" sz="2600" dirty="0" err="1"/>
              <a:t>large</a:t>
            </a:r>
            <a:r>
              <a:rPr lang="pt-PT" sz="2600" dirty="0"/>
              <a:t> </a:t>
            </a:r>
            <a:r>
              <a:rPr lang="pt-PT" sz="2600" dirty="0" err="1"/>
              <a:t>list</a:t>
            </a:r>
            <a:r>
              <a:rPr lang="pt-PT" sz="2600" dirty="0"/>
              <a:t> </a:t>
            </a:r>
            <a:r>
              <a:rPr lang="pt-PT" sz="2600" dirty="0" err="1"/>
              <a:t>of</a:t>
            </a:r>
            <a:r>
              <a:rPr lang="pt-PT" sz="2600" dirty="0"/>
              <a:t> </a:t>
            </a:r>
            <a:r>
              <a:rPr lang="pt-PT" sz="2600" dirty="0" err="1"/>
              <a:t>indicators</a:t>
            </a:r>
            <a:r>
              <a:rPr lang="pt-PT" sz="2600" dirty="0"/>
              <a:t> to </a:t>
            </a:r>
            <a:r>
              <a:rPr lang="pt-PT" sz="2600" dirty="0" err="1"/>
              <a:t>deal</a:t>
            </a:r>
            <a:r>
              <a:rPr lang="pt-PT" sz="2600" dirty="0"/>
              <a:t> </a:t>
            </a:r>
            <a:r>
              <a:rPr lang="pt-PT" sz="2600" dirty="0" err="1"/>
              <a:t>with</a:t>
            </a:r>
            <a:r>
              <a:rPr lang="pt-PT" sz="2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077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/>
              <a:t>AENELAS - </a:t>
            </a:r>
            <a:r>
              <a:rPr lang="pt-PT" dirty="0" err="1"/>
              <a:t>What</a:t>
            </a:r>
            <a:r>
              <a:rPr lang="pt-PT" dirty="0"/>
              <a:t> </a:t>
            </a:r>
            <a:r>
              <a:rPr lang="pt-PT" dirty="0" err="1"/>
              <a:t>makes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difference</a:t>
            </a:r>
            <a:r>
              <a:rPr lang="pt-PT" dirty="0"/>
              <a:t>? 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/>
          </a:p>
          <a:p>
            <a:endParaRPr lang="pt-PT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640460091"/>
              </p:ext>
            </p:extLst>
          </p:nvPr>
        </p:nvGraphicFramePr>
        <p:xfrm>
          <a:off x="3129566" y="1674254"/>
          <a:ext cx="7030434" cy="44640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45861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832945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pt-PT" dirty="0"/>
              <a:t>PROBLEMS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352282" y="1447800"/>
            <a:ext cx="10559302" cy="4800600"/>
          </a:xfrm>
        </p:spPr>
        <p:txBody>
          <a:bodyPr>
            <a:normAutofit fontScale="92500" lnSpcReduction="10000"/>
          </a:bodyPr>
          <a:lstStyle/>
          <a:p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language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examples</a:t>
            </a:r>
            <a:r>
              <a:rPr lang="pt-PT" dirty="0"/>
              <a:t> </a:t>
            </a:r>
            <a:r>
              <a:rPr lang="pt-PT" dirty="0" err="1"/>
              <a:t>used</a:t>
            </a:r>
            <a:r>
              <a:rPr lang="pt-PT" dirty="0"/>
              <a:t> in </a:t>
            </a:r>
            <a:r>
              <a:rPr lang="pt-PT" dirty="0" err="1"/>
              <a:t>the</a:t>
            </a:r>
            <a:r>
              <a:rPr lang="pt-PT" dirty="0"/>
              <a:t> CAF </a:t>
            </a:r>
            <a:r>
              <a:rPr lang="pt-PT" dirty="0" err="1"/>
              <a:t>model</a:t>
            </a:r>
            <a:r>
              <a:rPr lang="pt-PT" dirty="0"/>
              <a:t> are </a:t>
            </a:r>
            <a:r>
              <a:rPr lang="pt-PT" dirty="0" err="1"/>
              <a:t>unfamiliar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too </a:t>
            </a:r>
            <a:r>
              <a:rPr lang="pt-PT" dirty="0" err="1"/>
              <a:t>far</a:t>
            </a:r>
            <a:r>
              <a:rPr lang="pt-PT" dirty="0"/>
              <a:t> </a:t>
            </a:r>
            <a:r>
              <a:rPr lang="pt-PT" dirty="0" err="1"/>
              <a:t>away</a:t>
            </a:r>
            <a:r>
              <a:rPr lang="pt-PT" dirty="0"/>
              <a:t> </a:t>
            </a:r>
            <a:r>
              <a:rPr lang="pt-PT" dirty="0" err="1"/>
              <a:t>from</a:t>
            </a:r>
            <a:r>
              <a:rPr lang="pt-PT" dirty="0"/>
              <a:t> </a:t>
            </a:r>
            <a:r>
              <a:rPr lang="pt-PT" dirty="0" err="1"/>
              <a:t>our</a:t>
            </a:r>
            <a:r>
              <a:rPr lang="pt-PT" dirty="0"/>
              <a:t> </a:t>
            </a:r>
            <a:r>
              <a:rPr lang="pt-PT" dirty="0" err="1"/>
              <a:t>pratice</a:t>
            </a:r>
            <a:r>
              <a:rPr lang="pt-PT" dirty="0"/>
              <a:t> to </a:t>
            </a:r>
            <a:r>
              <a:rPr lang="pt-PT" dirty="0" err="1"/>
              <a:t>be</a:t>
            </a:r>
            <a:r>
              <a:rPr lang="pt-PT" dirty="0"/>
              <a:t> </a:t>
            </a:r>
            <a:r>
              <a:rPr lang="pt-PT" dirty="0" err="1"/>
              <a:t>used</a:t>
            </a:r>
            <a:r>
              <a:rPr lang="pt-PT" dirty="0"/>
              <a:t> </a:t>
            </a:r>
            <a:r>
              <a:rPr lang="pt-PT" dirty="0" err="1"/>
              <a:t>directly</a:t>
            </a:r>
            <a:r>
              <a:rPr lang="pt-PT" dirty="0"/>
              <a:t>.- </a:t>
            </a:r>
            <a:r>
              <a:rPr lang="pt-PT" dirty="0" err="1"/>
              <a:t>you</a:t>
            </a:r>
            <a:r>
              <a:rPr lang="pt-PT" dirty="0"/>
              <a:t> </a:t>
            </a:r>
            <a:r>
              <a:rPr lang="pt-PT" dirty="0" err="1"/>
              <a:t>have</a:t>
            </a:r>
            <a:r>
              <a:rPr lang="pt-PT" dirty="0"/>
              <a:t> to </a:t>
            </a:r>
            <a:r>
              <a:rPr lang="pt-PT" dirty="0" err="1"/>
              <a:t>adapt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model</a:t>
            </a:r>
            <a:r>
              <a:rPr lang="pt-PT" dirty="0"/>
              <a:t> to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language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school</a:t>
            </a:r>
            <a:r>
              <a:rPr lang="pt-PT" dirty="0"/>
              <a:t>.</a:t>
            </a:r>
          </a:p>
          <a:p>
            <a:endParaRPr lang="pt-PT" dirty="0"/>
          </a:p>
          <a:p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communication</a:t>
            </a:r>
            <a:r>
              <a:rPr lang="pt-PT" dirty="0"/>
              <a:t> </a:t>
            </a:r>
            <a:r>
              <a:rPr lang="pt-PT" dirty="0" err="1"/>
              <a:t>efforts</a:t>
            </a:r>
            <a:r>
              <a:rPr lang="pt-PT" dirty="0"/>
              <a:t> </a:t>
            </a:r>
            <a:r>
              <a:rPr lang="pt-PT" dirty="0" err="1"/>
              <a:t>regarding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people</a:t>
            </a:r>
            <a:r>
              <a:rPr lang="pt-PT" dirty="0"/>
              <a:t> </a:t>
            </a:r>
            <a:r>
              <a:rPr lang="pt-PT" dirty="0" err="1"/>
              <a:t>during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process</a:t>
            </a:r>
            <a:r>
              <a:rPr lang="pt-PT" dirty="0"/>
              <a:t> </a:t>
            </a:r>
            <a:r>
              <a:rPr lang="pt-PT" dirty="0" err="1"/>
              <a:t>have</a:t>
            </a:r>
            <a:r>
              <a:rPr lang="pt-PT" dirty="0"/>
              <a:t> to </a:t>
            </a:r>
            <a:r>
              <a:rPr lang="pt-PT" dirty="0" err="1"/>
              <a:t>be</a:t>
            </a:r>
            <a:r>
              <a:rPr lang="pt-PT" dirty="0"/>
              <a:t> </a:t>
            </a:r>
            <a:r>
              <a:rPr lang="pt-PT" dirty="0" err="1"/>
              <a:t>very</a:t>
            </a:r>
            <a:r>
              <a:rPr lang="pt-PT" dirty="0"/>
              <a:t> </a:t>
            </a:r>
            <a:r>
              <a:rPr lang="pt-PT" dirty="0" err="1"/>
              <a:t>well</a:t>
            </a:r>
            <a:r>
              <a:rPr lang="pt-PT" dirty="0"/>
              <a:t> </a:t>
            </a:r>
            <a:r>
              <a:rPr lang="pt-PT" dirty="0" err="1"/>
              <a:t>prioritised</a:t>
            </a:r>
            <a:r>
              <a:rPr lang="pt-PT" dirty="0"/>
              <a:t>, </a:t>
            </a:r>
            <a:r>
              <a:rPr lang="pt-PT" dirty="0" err="1"/>
              <a:t>otherwise</a:t>
            </a:r>
            <a:r>
              <a:rPr lang="pt-PT" dirty="0"/>
              <a:t> </a:t>
            </a:r>
            <a:r>
              <a:rPr lang="pt-PT" dirty="0" err="1"/>
              <a:t>problems</a:t>
            </a:r>
            <a:r>
              <a:rPr lang="pt-PT" dirty="0"/>
              <a:t> </a:t>
            </a:r>
            <a:r>
              <a:rPr lang="pt-PT" dirty="0" err="1"/>
              <a:t>may</a:t>
            </a:r>
            <a:r>
              <a:rPr lang="pt-PT" dirty="0"/>
              <a:t> </a:t>
            </a:r>
            <a:r>
              <a:rPr lang="pt-PT" dirty="0" err="1"/>
              <a:t>arise</a:t>
            </a:r>
            <a:r>
              <a:rPr lang="pt-PT" dirty="0"/>
              <a:t> </a:t>
            </a:r>
            <a:r>
              <a:rPr lang="pt-PT" dirty="0" err="1"/>
              <a:t>in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implementation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model</a:t>
            </a:r>
            <a:r>
              <a:rPr lang="pt-PT" dirty="0"/>
              <a:t>. </a:t>
            </a:r>
            <a:r>
              <a:rPr lang="pt-PT" dirty="0" err="1"/>
              <a:t>Communication</a:t>
            </a:r>
            <a:r>
              <a:rPr lang="pt-PT" dirty="0"/>
              <a:t> </a:t>
            </a:r>
            <a:r>
              <a:rPr lang="pt-PT" dirty="0" err="1"/>
              <a:t>actions</a:t>
            </a:r>
            <a:r>
              <a:rPr lang="pt-PT" dirty="0"/>
              <a:t> </a:t>
            </a:r>
            <a:r>
              <a:rPr lang="pt-PT" dirty="0" err="1"/>
              <a:t>must</a:t>
            </a:r>
            <a:r>
              <a:rPr lang="pt-PT" dirty="0"/>
              <a:t> </a:t>
            </a:r>
            <a:r>
              <a:rPr lang="pt-PT" dirty="0" err="1"/>
              <a:t>provide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appropriate</a:t>
            </a:r>
            <a:r>
              <a:rPr lang="pt-PT" dirty="0"/>
              <a:t> </a:t>
            </a:r>
            <a:r>
              <a:rPr lang="pt-PT" dirty="0" err="1"/>
              <a:t>information</a:t>
            </a:r>
            <a:r>
              <a:rPr lang="pt-PT" dirty="0"/>
              <a:t> </a:t>
            </a:r>
            <a:r>
              <a:rPr lang="pt-PT" dirty="0" err="1"/>
              <a:t>with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appropriate</a:t>
            </a:r>
            <a:r>
              <a:rPr lang="pt-PT" dirty="0"/>
              <a:t> media to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appropriate</a:t>
            </a:r>
            <a:r>
              <a:rPr lang="pt-PT" dirty="0"/>
              <a:t> </a:t>
            </a:r>
            <a:r>
              <a:rPr lang="pt-PT" dirty="0" err="1"/>
              <a:t>target</a:t>
            </a:r>
            <a:r>
              <a:rPr lang="pt-PT" dirty="0"/>
              <a:t> </a:t>
            </a:r>
            <a:r>
              <a:rPr lang="pt-PT" dirty="0" err="1"/>
              <a:t>group</a:t>
            </a:r>
            <a:r>
              <a:rPr lang="pt-PT" dirty="0"/>
              <a:t> </a:t>
            </a:r>
            <a:r>
              <a:rPr lang="pt-PT" dirty="0" err="1"/>
              <a:t>at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appropriate</a:t>
            </a:r>
            <a:r>
              <a:rPr lang="pt-PT" dirty="0"/>
              <a:t> </a:t>
            </a:r>
            <a:r>
              <a:rPr lang="pt-PT" dirty="0" err="1"/>
              <a:t>moment</a:t>
            </a:r>
            <a:r>
              <a:rPr lang="pt-PT" dirty="0"/>
              <a:t> – </a:t>
            </a:r>
            <a:r>
              <a:rPr lang="pt-PT" dirty="0" err="1"/>
              <a:t>not</a:t>
            </a:r>
            <a:r>
              <a:rPr lang="pt-PT" dirty="0"/>
              <a:t> </a:t>
            </a:r>
            <a:r>
              <a:rPr lang="pt-PT" dirty="0" err="1"/>
              <a:t>only</a:t>
            </a:r>
            <a:r>
              <a:rPr lang="pt-PT" dirty="0"/>
              <a:t> </a:t>
            </a:r>
            <a:r>
              <a:rPr lang="pt-PT" dirty="0" err="1"/>
              <a:t>before</a:t>
            </a:r>
            <a:r>
              <a:rPr lang="pt-PT" dirty="0"/>
              <a:t> </a:t>
            </a:r>
            <a:r>
              <a:rPr lang="pt-PT" dirty="0" err="1"/>
              <a:t>or</a:t>
            </a:r>
            <a:r>
              <a:rPr lang="pt-PT" dirty="0"/>
              <a:t> </a:t>
            </a:r>
            <a:r>
              <a:rPr lang="pt-PT" dirty="0" err="1"/>
              <a:t>during</a:t>
            </a:r>
            <a:r>
              <a:rPr lang="pt-PT" dirty="0"/>
              <a:t> </a:t>
            </a:r>
            <a:r>
              <a:rPr lang="pt-PT" dirty="0" err="1"/>
              <a:t>but</a:t>
            </a:r>
            <a:r>
              <a:rPr lang="pt-PT" dirty="0"/>
              <a:t> </a:t>
            </a:r>
            <a:r>
              <a:rPr lang="pt-PT" dirty="0" err="1"/>
              <a:t>also</a:t>
            </a:r>
            <a:r>
              <a:rPr lang="pt-PT" dirty="0"/>
              <a:t> </a:t>
            </a:r>
            <a:r>
              <a:rPr lang="pt-PT" dirty="0" err="1"/>
              <a:t>after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self-assessment</a:t>
            </a:r>
            <a:r>
              <a:rPr lang="pt-PT" dirty="0"/>
              <a:t>.</a:t>
            </a:r>
          </a:p>
          <a:p>
            <a:endParaRPr lang="pt-PT" dirty="0"/>
          </a:p>
          <a:p>
            <a:endParaRPr lang="pt-PT" dirty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0137545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832945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pt-PT" dirty="0"/>
              <a:t>PROBLEMS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352282" y="1447800"/>
            <a:ext cx="10559302" cy="4800600"/>
          </a:xfrm>
        </p:spPr>
        <p:txBody>
          <a:bodyPr>
            <a:normAutofit fontScale="92500" lnSpcReduction="10000"/>
          </a:bodyPr>
          <a:lstStyle/>
          <a:p>
            <a:r>
              <a:rPr lang="pt-PT" dirty="0" err="1"/>
              <a:t>It</a:t>
            </a:r>
            <a:r>
              <a:rPr lang="pt-PT" dirty="0"/>
              <a:t> </a:t>
            </a:r>
            <a:r>
              <a:rPr lang="pt-PT" dirty="0" err="1"/>
              <a:t>is</a:t>
            </a:r>
            <a:r>
              <a:rPr lang="pt-PT" dirty="0"/>
              <a:t> </a:t>
            </a:r>
            <a:r>
              <a:rPr lang="pt-PT" dirty="0" err="1"/>
              <a:t>advisable</a:t>
            </a:r>
            <a:r>
              <a:rPr lang="pt-PT" dirty="0"/>
              <a:t> </a:t>
            </a:r>
            <a:r>
              <a:rPr lang="pt-PT" dirty="0" err="1"/>
              <a:t>that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application</a:t>
            </a:r>
            <a:r>
              <a:rPr lang="pt-PT" dirty="0"/>
              <a:t> </a:t>
            </a:r>
            <a:r>
              <a:rPr lang="pt-PT" dirty="0" err="1"/>
              <a:t>process</a:t>
            </a:r>
            <a:r>
              <a:rPr lang="pt-PT" dirty="0"/>
              <a:t> </a:t>
            </a:r>
            <a:r>
              <a:rPr lang="pt-PT" dirty="0" err="1"/>
              <a:t>should</a:t>
            </a:r>
            <a:r>
              <a:rPr lang="pt-PT" dirty="0"/>
              <a:t> </a:t>
            </a:r>
            <a:r>
              <a:rPr lang="pt-PT" dirty="0" err="1"/>
              <a:t>be</a:t>
            </a:r>
            <a:r>
              <a:rPr lang="pt-PT" dirty="0"/>
              <a:t> </a:t>
            </a:r>
            <a:r>
              <a:rPr lang="pt-PT" dirty="0" err="1"/>
              <a:t>completed</a:t>
            </a:r>
            <a:r>
              <a:rPr lang="pt-PT" dirty="0"/>
              <a:t> </a:t>
            </a:r>
            <a:r>
              <a:rPr lang="pt-PT" dirty="0" err="1"/>
              <a:t>in</a:t>
            </a:r>
            <a:r>
              <a:rPr lang="pt-PT" dirty="0"/>
              <a:t> </a:t>
            </a:r>
            <a:r>
              <a:rPr lang="pt-PT" dirty="0" err="1"/>
              <a:t>three</a:t>
            </a:r>
            <a:r>
              <a:rPr lang="pt-PT" dirty="0"/>
              <a:t> </a:t>
            </a:r>
            <a:r>
              <a:rPr lang="pt-PT" dirty="0" err="1"/>
              <a:t>months</a:t>
            </a:r>
            <a:r>
              <a:rPr lang="pt-PT" dirty="0"/>
              <a:t>. </a:t>
            </a:r>
            <a:r>
              <a:rPr lang="pt-PT" dirty="0" err="1"/>
              <a:t>Since</a:t>
            </a:r>
            <a:r>
              <a:rPr lang="pt-PT" dirty="0"/>
              <a:t> </a:t>
            </a:r>
            <a:r>
              <a:rPr lang="pt-PT" dirty="0" err="1"/>
              <a:t>it</a:t>
            </a:r>
            <a:r>
              <a:rPr lang="pt-PT" dirty="0"/>
              <a:t> </a:t>
            </a:r>
            <a:r>
              <a:rPr lang="pt-PT" dirty="0" err="1"/>
              <a:t>took</a:t>
            </a:r>
            <a:r>
              <a:rPr lang="pt-PT" dirty="0"/>
              <a:t> more </a:t>
            </a:r>
            <a:r>
              <a:rPr lang="pt-PT" dirty="0" err="1"/>
              <a:t>than</a:t>
            </a:r>
            <a:r>
              <a:rPr lang="pt-PT" dirty="0"/>
              <a:t> </a:t>
            </a:r>
            <a:r>
              <a:rPr lang="pt-PT" dirty="0" err="1"/>
              <a:t>one</a:t>
            </a:r>
            <a:r>
              <a:rPr lang="pt-PT" dirty="0"/>
              <a:t> </a:t>
            </a:r>
            <a:r>
              <a:rPr lang="pt-PT" dirty="0" err="1"/>
              <a:t>year</a:t>
            </a:r>
            <a:r>
              <a:rPr lang="pt-PT" dirty="0"/>
              <a:t> </a:t>
            </a:r>
            <a:r>
              <a:rPr lang="pt-PT" dirty="0" err="1"/>
              <a:t>it</a:t>
            </a:r>
            <a:r>
              <a:rPr lang="pt-PT" dirty="0"/>
              <a:t> </a:t>
            </a:r>
            <a:r>
              <a:rPr lang="pt-PT" dirty="0" err="1"/>
              <a:t>raised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risk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reduced</a:t>
            </a:r>
            <a:r>
              <a:rPr lang="pt-PT" dirty="0"/>
              <a:t> </a:t>
            </a:r>
            <a:r>
              <a:rPr lang="pt-PT" dirty="0" err="1"/>
              <a:t>motivation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interest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all</a:t>
            </a:r>
            <a:r>
              <a:rPr lang="pt-PT" dirty="0"/>
              <a:t> </a:t>
            </a:r>
            <a:r>
              <a:rPr lang="pt-PT" dirty="0" err="1"/>
              <a:t>parties</a:t>
            </a:r>
            <a:r>
              <a:rPr lang="pt-PT" dirty="0"/>
              <a:t> </a:t>
            </a:r>
            <a:r>
              <a:rPr lang="pt-PT" dirty="0" err="1"/>
              <a:t>envolved</a:t>
            </a:r>
            <a:r>
              <a:rPr lang="pt-PT" dirty="0"/>
              <a:t>; </a:t>
            </a:r>
            <a:r>
              <a:rPr lang="pt-PT" dirty="0" err="1"/>
              <a:t>besides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situation</a:t>
            </a:r>
            <a:r>
              <a:rPr lang="pt-PT" dirty="0"/>
              <a:t> </a:t>
            </a:r>
            <a:r>
              <a:rPr lang="pt-PT" dirty="0" err="1"/>
              <a:t>might</a:t>
            </a:r>
            <a:r>
              <a:rPr lang="pt-PT" dirty="0"/>
              <a:t> </a:t>
            </a:r>
            <a:r>
              <a:rPr lang="pt-PT" dirty="0" err="1"/>
              <a:t>have</a:t>
            </a:r>
            <a:r>
              <a:rPr lang="pt-PT" dirty="0"/>
              <a:t> </a:t>
            </a:r>
            <a:r>
              <a:rPr lang="pt-PT" dirty="0" err="1"/>
              <a:t>changed</a:t>
            </a:r>
            <a:r>
              <a:rPr lang="pt-PT" dirty="0"/>
              <a:t> </a:t>
            </a:r>
            <a:r>
              <a:rPr lang="pt-PT" dirty="0" err="1"/>
              <a:t>between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start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end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self-assessment</a:t>
            </a:r>
            <a:r>
              <a:rPr lang="pt-PT" dirty="0"/>
              <a:t> </a:t>
            </a:r>
            <a:r>
              <a:rPr lang="pt-PT" dirty="0" err="1"/>
              <a:t>process</a:t>
            </a:r>
            <a:r>
              <a:rPr lang="pt-PT" dirty="0"/>
              <a:t>.</a:t>
            </a:r>
          </a:p>
          <a:p>
            <a:endParaRPr lang="pt-PT" dirty="0"/>
          </a:p>
          <a:p>
            <a:r>
              <a:rPr lang="pt-PT" dirty="0"/>
              <a:t>Too </a:t>
            </a:r>
            <a:r>
              <a:rPr lang="pt-PT" dirty="0" err="1"/>
              <a:t>many</a:t>
            </a:r>
            <a:r>
              <a:rPr lang="pt-PT" dirty="0"/>
              <a:t> </a:t>
            </a:r>
            <a:r>
              <a:rPr lang="pt-PT" dirty="0" err="1"/>
              <a:t>people</a:t>
            </a:r>
            <a:r>
              <a:rPr lang="pt-PT" dirty="0"/>
              <a:t> </a:t>
            </a:r>
            <a:r>
              <a:rPr lang="pt-PT" dirty="0" err="1"/>
              <a:t>have</a:t>
            </a:r>
            <a:r>
              <a:rPr lang="pt-PT" dirty="0"/>
              <a:t> to </a:t>
            </a:r>
            <a:r>
              <a:rPr lang="pt-PT" dirty="0" err="1"/>
              <a:t>be</a:t>
            </a:r>
            <a:r>
              <a:rPr lang="pt-PT" dirty="0"/>
              <a:t> </a:t>
            </a:r>
            <a:r>
              <a:rPr lang="pt-PT" dirty="0" err="1"/>
              <a:t>engaged</a:t>
            </a:r>
            <a:r>
              <a:rPr lang="pt-PT" dirty="0"/>
              <a:t> in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process</a:t>
            </a:r>
            <a:r>
              <a:rPr lang="pt-PT" dirty="0"/>
              <a:t> – to </a:t>
            </a:r>
            <a:r>
              <a:rPr lang="pt-PT" dirty="0" err="1"/>
              <a:t>get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relevant</a:t>
            </a:r>
            <a:r>
              <a:rPr lang="pt-PT" dirty="0"/>
              <a:t> </a:t>
            </a:r>
            <a:r>
              <a:rPr lang="pt-PT" dirty="0" err="1"/>
              <a:t>documents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information</a:t>
            </a:r>
            <a:r>
              <a:rPr lang="pt-PT" dirty="0"/>
              <a:t>, to do </a:t>
            </a:r>
            <a:r>
              <a:rPr lang="pt-PT" dirty="0" err="1"/>
              <a:t>the</a:t>
            </a:r>
            <a:r>
              <a:rPr lang="pt-PT" dirty="0"/>
              <a:t> data </a:t>
            </a:r>
            <a:r>
              <a:rPr lang="pt-PT" dirty="0" err="1"/>
              <a:t>processing</a:t>
            </a:r>
            <a:r>
              <a:rPr lang="pt-PT" dirty="0"/>
              <a:t>, to </a:t>
            </a:r>
            <a:r>
              <a:rPr lang="pt-PT" dirty="0" err="1"/>
              <a:t>implement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improvement</a:t>
            </a:r>
            <a:r>
              <a:rPr lang="pt-PT" dirty="0"/>
              <a:t> </a:t>
            </a:r>
            <a:r>
              <a:rPr lang="pt-PT" dirty="0" err="1"/>
              <a:t>plan</a:t>
            </a:r>
            <a:r>
              <a:rPr lang="pt-PT" dirty="0"/>
              <a:t>, to monitor </a:t>
            </a:r>
            <a:r>
              <a:rPr lang="pt-PT" dirty="0" err="1"/>
              <a:t>progress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repeat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assessment</a:t>
            </a:r>
            <a:r>
              <a:rPr lang="pt-PT" dirty="0"/>
              <a:t>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7939916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pt-PT" dirty="0"/>
              <a:t>BENEFITS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applying</a:t>
            </a:r>
            <a:r>
              <a:rPr lang="pt-PT" dirty="0"/>
              <a:t> CAF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378039" y="1571224"/>
            <a:ext cx="10585060" cy="4868214"/>
          </a:xfrm>
        </p:spPr>
        <p:txBody>
          <a:bodyPr>
            <a:noAutofit/>
          </a:bodyPr>
          <a:lstStyle/>
          <a:p>
            <a:r>
              <a:rPr lang="pt-PT" sz="2300" dirty="0"/>
              <a:t>CAF can </a:t>
            </a:r>
            <a:r>
              <a:rPr lang="pt-PT" sz="2300" dirty="0" err="1"/>
              <a:t>be</a:t>
            </a:r>
            <a:r>
              <a:rPr lang="pt-PT" sz="2300" dirty="0"/>
              <a:t> </a:t>
            </a:r>
            <a:r>
              <a:rPr lang="pt-PT" sz="2300" dirty="0" err="1"/>
              <a:t>an</a:t>
            </a:r>
            <a:r>
              <a:rPr lang="pt-PT" sz="2300" dirty="0"/>
              <a:t> </a:t>
            </a:r>
            <a:r>
              <a:rPr lang="pt-PT" sz="2300" dirty="0" err="1"/>
              <a:t>excellent</a:t>
            </a:r>
            <a:r>
              <a:rPr lang="pt-PT" sz="2300" dirty="0"/>
              <a:t> </a:t>
            </a:r>
            <a:r>
              <a:rPr lang="pt-PT" sz="2300" dirty="0" err="1"/>
              <a:t>opportunity</a:t>
            </a:r>
            <a:r>
              <a:rPr lang="pt-PT" sz="2300" dirty="0"/>
              <a:t> to </a:t>
            </a:r>
            <a:r>
              <a:rPr lang="pt-PT" sz="2300" dirty="0" err="1"/>
              <a:t>gain</a:t>
            </a:r>
            <a:r>
              <a:rPr lang="pt-PT" sz="2300" dirty="0"/>
              <a:t> more insight </a:t>
            </a:r>
            <a:r>
              <a:rPr lang="pt-PT" sz="2300" dirty="0" err="1"/>
              <a:t>into</a:t>
            </a:r>
            <a:r>
              <a:rPr lang="pt-PT" sz="2300" dirty="0"/>
              <a:t> </a:t>
            </a:r>
            <a:r>
              <a:rPr lang="pt-PT" sz="2300" dirty="0" err="1"/>
              <a:t>school</a:t>
            </a:r>
            <a:r>
              <a:rPr lang="pt-PT" sz="2300" dirty="0"/>
              <a:t>.</a:t>
            </a:r>
          </a:p>
          <a:p>
            <a:endParaRPr lang="pt-PT" sz="1200" dirty="0"/>
          </a:p>
          <a:p>
            <a:r>
              <a:rPr lang="pt-PT" sz="2300" dirty="0"/>
              <a:t> </a:t>
            </a:r>
            <a:r>
              <a:rPr lang="pt-PT" sz="2300" dirty="0" err="1"/>
              <a:t>It</a:t>
            </a:r>
            <a:r>
              <a:rPr lang="pt-PT" sz="2300" dirty="0"/>
              <a:t> </a:t>
            </a:r>
            <a:r>
              <a:rPr lang="pt-PT" sz="2300" dirty="0" err="1"/>
              <a:t>may</a:t>
            </a:r>
            <a:r>
              <a:rPr lang="pt-PT" sz="2300" dirty="0"/>
              <a:t> </a:t>
            </a:r>
            <a:r>
              <a:rPr lang="pt-PT" sz="2300" dirty="0" err="1"/>
              <a:t>get</a:t>
            </a:r>
            <a:r>
              <a:rPr lang="pt-PT" sz="2300" dirty="0"/>
              <a:t> </a:t>
            </a:r>
            <a:r>
              <a:rPr lang="pt-PT" sz="2300" dirty="0" err="1"/>
              <a:t>people</a:t>
            </a:r>
            <a:r>
              <a:rPr lang="pt-PT" sz="2300" dirty="0"/>
              <a:t> more </a:t>
            </a:r>
            <a:r>
              <a:rPr lang="pt-PT" sz="2300" dirty="0" err="1"/>
              <a:t>actively</a:t>
            </a:r>
            <a:r>
              <a:rPr lang="pt-PT" sz="2300" dirty="0"/>
              <a:t> </a:t>
            </a:r>
            <a:r>
              <a:rPr lang="pt-PT" sz="2300" dirty="0" err="1"/>
              <a:t>involved</a:t>
            </a:r>
            <a:r>
              <a:rPr lang="pt-PT" sz="2300" dirty="0"/>
              <a:t> in </a:t>
            </a:r>
            <a:r>
              <a:rPr lang="pt-PT" sz="2300" dirty="0" err="1"/>
              <a:t>the</a:t>
            </a:r>
            <a:r>
              <a:rPr lang="pt-PT" sz="2300" dirty="0"/>
              <a:t> </a:t>
            </a:r>
            <a:r>
              <a:rPr lang="pt-PT" sz="2300" dirty="0" err="1"/>
              <a:t>school</a:t>
            </a:r>
            <a:r>
              <a:rPr lang="pt-PT" sz="2300" dirty="0"/>
              <a:t>  </a:t>
            </a:r>
            <a:r>
              <a:rPr lang="pt-PT" sz="2300" dirty="0" err="1"/>
              <a:t>development</a:t>
            </a:r>
            <a:r>
              <a:rPr lang="pt-PT" sz="2300" dirty="0"/>
              <a:t>.</a:t>
            </a:r>
          </a:p>
          <a:p>
            <a:endParaRPr lang="pt-PT" sz="1200" dirty="0"/>
          </a:p>
          <a:p>
            <a:r>
              <a:rPr lang="pt-PT" sz="2300" dirty="0" err="1"/>
              <a:t>It</a:t>
            </a:r>
            <a:r>
              <a:rPr lang="pt-PT" sz="2300" dirty="0"/>
              <a:t> </a:t>
            </a:r>
            <a:r>
              <a:rPr lang="pt-PT" sz="2300" dirty="0" err="1"/>
              <a:t>helps</a:t>
            </a:r>
            <a:r>
              <a:rPr lang="pt-PT" sz="2300" dirty="0"/>
              <a:t> to </a:t>
            </a:r>
            <a:r>
              <a:rPr lang="pt-PT" sz="2300" dirty="0" err="1"/>
              <a:t>increase</a:t>
            </a:r>
            <a:r>
              <a:rPr lang="pt-PT" sz="2300" dirty="0"/>
              <a:t> </a:t>
            </a:r>
            <a:r>
              <a:rPr lang="pt-PT" sz="2300" dirty="0" err="1"/>
              <a:t>the</a:t>
            </a:r>
            <a:r>
              <a:rPr lang="pt-PT" sz="2300" dirty="0"/>
              <a:t> </a:t>
            </a:r>
            <a:r>
              <a:rPr lang="pt-PT" sz="2300" dirty="0" err="1"/>
              <a:t>level</a:t>
            </a:r>
            <a:r>
              <a:rPr lang="pt-PT" sz="2300" dirty="0"/>
              <a:t> </a:t>
            </a:r>
            <a:r>
              <a:rPr lang="pt-PT" sz="2300" dirty="0" err="1"/>
              <a:t>of</a:t>
            </a:r>
            <a:r>
              <a:rPr lang="pt-PT" sz="2300" dirty="0"/>
              <a:t> </a:t>
            </a:r>
            <a:r>
              <a:rPr lang="pt-PT" sz="2300" dirty="0" err="1"/>
              <a:t>awareness</a:t>
            </a:r>
            <a:r>
              <a:rPr lang="pt-PT" sz="2300" dirty="0"/>
              <a:t> </a:t>
            </a:r>
            <a:r>
              <a:rPr lang="pt-PT" sz="2300" dirty="0" err="1"/>
              <a:t>and</a:t>
            </a:r>
            <a:r>
              <a:rPr lang="pt-PT" sz="2300" dirty="0"/>
              <a:t> </a:t>
            </a:r>
            <a:r>
              <a:rPr lang="pt-PT" sz="2300" dirty="0" err="1"/>
              <a:t>communication</a:t>
            </a:r>
            <a:r>
              <a:rPr lang="pt-PT" sz="2300" dirty="0"/>
              <a:t> </a:t>
            </a:r>
            <a:r>
              <a:rPr lang="pt-PT" sz="2300" dirty="0" err="1"/>
              <a:t>across</a:t>
            </a:r>
            <a:r>
              <a:rPr lang="pt-PT" sz="2300" dirty="0"/>
              <a:t> </a:t>
            </a:r>
            <a:r>
              <a:rPr lang="pt-PT" sz="2300" dirty="0" err="1"/>
              <a:t>the</a:t>
            </a:r>
            <a:r>
              <a:rPr lang="pt-PT" sz="2300" dirty="0"/>
              <a:t> </a:t>
            </a:r>
            <a:r>
              <a:rPr lang="pt-PT" sz="2300" dirty="0" err="1"/>
              <a:t>school</a:t>
            </a:r>
            <a:r>
              <a:rPr lang="pt-PT" sz="2300" dirty="0"/>
              <a:t>.</a:t>
            </a:r>
          </a:p>
          <a:p>
            <a:endParaRPr lang="pt-PT" sz="1200" dirty="0"/>
          </a:p>
          <a:p>
            <a:r>
              <a:rPr lang="pt-PT" sz="2300" dirty="0" err="1"/>
              <a:t>It</a:t>
            </a:r>
            <a:r>
              <a:rPr lang="pt-PT" sz="2300" dirty="0"/>
              <a:t> can cover </a:t>
            </a:r>
            <a:r>
              <a:rPr lang="pt-PT" sz="2300" dirty="0" err="1"/>
              <a:t>the</a:t>
            </a:r>
            <a:r>
              <a:rPr lang="pt-PT" sz="2300" dirty="0"/>
              <a:t> </a:t>
            </a:r>
            <a:r>
              <a:rPr lang="pt-PT" sz="2300" dirty="0" err="1"/>
              <a:t>whole</a:t>
            </a:r>
            <a:r>
              <a:rPr lang="pt-PT" sz="2300" dirty="0"/>
              <a:t> </a:t>
            </a:r>
            <a:r>
              <a:rPr lang="pt-PT" sz="2300" dirty="0" err="1"/>
              <a:t>school</a:t>
            </a:r>
            <a:r>
              <a:rPr lang="pt-PT" sz="2300" dirty="0"/>
              <a:t> </a:t>
            </a:r>
            <a:r>
              <a:rPr lang="pt-PT" sz="2300" dirty="0" err="1"/>
              <a:t>or</a:t>
            </a:r>
            <a:r>
              <a:rPr lang="pt-PT" sz="2300" dirty="0"/>
              <a:t> </a:t>
            </a:r>
            <a:r>
              <a:rPr lang="pt-PT" sz="2300" dirty="0" err="1"/>
              <a:t>separate</a:t>
            </a:r>
            <a:r>
              <a:rPr lang="pt-PT" sz="2300" dirty="0"/>
              <a:t> </a:t>
            </a:r>
            <a:r>
              <a:rPr lang="pt-PT" sz="2300" dirty="0" err="1"/>
              <a:t>parts</a:t>
            </a:r>
            <a:r>
              <a:rPr lang="pt-PT" sz="2300" dirty="0"/>
              <a:t>/</a:t>
            </a:r>
            <a:r>
              <a:rPr lang="pt-PT" sz="2300" dirty="0" err="1"/>
              <a:t>sectors</a:t>
            </a:r>
            <a:r>
              <a:rPr lang="pt-PT" sz="2300" dirty="0"/>
              <a:t>.</a:t>
            </a:r>
          </a:p>
          <a:p>
            <a:endParaRPr lang="pt-PT" sz="1200" dirty="0"/>
          </a:p>
          <a:p>
            <a:r>
              <a:rPr lang="pt-PT" sz="2300" dirty="0" err="1"/>
              <a:t>The</a:t>
            </a:r>
            <a:r>
              <a:rPr lang="pt-PT" sz="2300" dirty="0"/>
              <a:t> </a:t>
            </a:r>
            <a:r>
              <a:rPr lang="pt-PT" sz="2300" dirty="0" err="1"/>
              <a:t>improvement</a:t>
            </a:r>
            <a:r>
              <a:rPr lang="pt-PT" sz="2300" dirty="0"/>
              <a:t> </a:t>
            </a:r>
            <a:r>
              <a:rPr lang="pt-PT" sz="2300" dirty="0" err="1"/>
              <a:t>actions</a:t>
            </a:r>
            <a:r>
              <a:rPr lang="pt-PT" sz="2300" dirty="0"/>
              <a:t> can/</a:t>
            </a:r>
            <a:r>
              <a:rPr lang="pt-PT" sz="2300" dirty="0" err="1"/>
              <a:t>should</a:t>
            </a:r>
            <a:r>
              <a:rPr lang="pt-PT" sz="2300" dirty="0"/>
              <a:t> </a:t>
            </a:r>
            <a:r>
              <a:rPr lang="pt-PT" sz="2300" dirty="0" err="1"/>
              <a:t>be</a:t>
            </a:r>
            <a:r>
              <a:rPr lang="pt-PT" sz="2300" dirty="0"/>
              <a:t> </a:t>
            </a:r>
            <a:r>
              <a:rPr lang="pt-PT" sz="2300" dirty="0" err="1"/>
              <a:t>integrated</a:t>
            </a:r>
            <a:r>
              <a:rPr lang="pt-PT" sz="2300" dirty="0"/>
              <a:t> in </a:t>
            </a:r>
            <a:r>
              <a:rPr lang="pt-PT" sz="2300" dirty="0" err="1"/>
              <a:t>the</a:t>
            </a:r>
            <a:r>
              <a:rPr lang="pt-PT" sz="2300" dirty="0"/>
              <a:t> </a:t>
            </a:r>
            <a:r>
              <a:rPr lang="pt-PT" sz="2300" dirty="0" err="1"/>
              <a:t>ordinary</a:t>
            </a:r>
            <a:r>
              <a:rPr lang="pt-PT" sz="2300" dirty="0"/>
              <a:t> processes </a:t>
            </a:r>
            <a:r>
              <a:rPr lang="pt-PT" sz="2300" dirty="0" err="1"/>
              <a:t>of</a:t>
            </a:r>
            <a:r>
              <a:rPr lang="pt-PT" sz="2300" dirty="0"/>
              <a:t> </a:t>
            </a:r>
            <a:r>
              <a:rPr lang="pt-PT" sz="2300" dirty="0" err="1"/>
              <a:t>the</a:t>
            </a:r>
            <a:r>
              <a:rPr lang="pt-PT" sz="2300" dirty="0"/>
              <a:t> </a:t>
            </a:r>
            <a:r>
              <a:rPr lang="pt-PT" sz="2300" dirty="0" err="1"/>
              <a:t>school</a:t>
            </a:r>
            <a:r>
              <a:rPr lang="pt-PT" sz="2300" dirty="0"/>
              <a:t>. </a:t>
            </a:r>
          </a:p>
          <a:p>
            <a:endParaRPr lang="pt-PT" sz="1200" dirty="0"/>
          </a:p>
          <a:p>
            <a:r>
              <a:rPr lang="pt-PT" sz="2300" dirty="0" err="1"/>
              <a:t>The</a:t>
            </a:r>
            <a:r>
              <a:rPr lang="pt-PT" sz="2300" dirty="0"/>
              <a:t> </a:t>
            </a:r>
            <a:r>
              <a:rPr lang="pt-PT" sz="2300" dirty="0" err="1"/>
              <a:t>process</a:t>
            </a:r>
            <a:r>
              <a:rPr lang="pt-PT" sz="2300" dirty="0"/>
              <a:t> </a:t>
            </a:r>
            <a:r>
              <a:rPr lang="pt-PT" sz="2300" dirty="0" err="1"/>
              <a:t>includes</a:t>
            </a:r>
            <a:r>
              <a:rPr lang="pt-PT" sz="2300" dirty="0"/>
              <a:t> a PDCA (</a:t>
            </a:r>
            <a:r>
              <a:rPr lang="pt-PT" sz="2300" dirty="0" err="1"/>
              <a:t>Plan</a:t>
            </a:r>
            <a:r>
              <a:rPr lang="pt-PT" sz="2300" dirty="0"/>
              <a:t>-DO-</a:t>
            </a:r>
            <a:r>
              <a:rPr lang="pt-PT" sz="2300" dirty="0" err="1"/>
              <a:t>Check</a:t>
            </a:r>
            <a:r>
              <a:rPr lang="pt-PT" sz="2300" dirty="0"/>
              <a:t>-ACT) to </a:t>
            </a:r>
            <a:r>
              <a:rPr lang="pt-PT" sz="2300" dirty="0" err="1"/>
              <a:t>manage</a:t>
            </a:r>
            <a:r>
              <a:rPr lang="pt-PT" sz="2300" dirty="0"/>
              <a:t> </a:t>
            </a:r>
            <a:r>
              <a:rPr lang="pt-PT" sz="2300" dirty="0" err="1"/>
              <a:t>improvement</a:t>
            </a:r>
            <a:r>
              <a:rPr lang="pt-PT" sz="2300" dirty="0"/>
              <a:t> </a:t>
            </a:r>
            <a:r>
              <a:rPr lang="pt-PT" sz="2300" dirty="0" err="1"/>
              <a:t>actions</a:t>
            </a:r>
            <a:r>
              <a:rPr lang="pt-PT" sz="2300" dirty="0"/>
              <a:t>. </a:t>
            </a:r>
            <a:r>
              <a:rPr lang="pt-PT" sz="2300" dirty="0" err="1"/>
              <a:t>It</a:t>
            </a:r>
            <a:r>
              <a:rPr lang="pt-PT" sz="2300" dirty="0"/>
              <a:t> </a:t>
            </a:r>
            <a:r>
              <a:rPr lang="pt-PT" sz="2300" dirty="0" err="1"/>
              <a:t>is</a:t>
            </a:r>
            <a:r>
              <a:rPr lang="pt-PT" sz="2300" dirty="0"/>
              <a:t> </a:t>
            </a:r>
            <a:r>
              <a:rPr lang="pt-PT" sz="2300" dirty="0" err="1"/>
              <a:t>important</a:t>
            </a:r>
            <a:r>
              <a:rPr lang="pt-PT" sz="2300" dirty="0"/>
              <a:t> to </a:t>
            </a:r>
            <a:r>
              <a:rPr lang="pt-PT" sz="2300" dirty="0" err="1"/>
              <a:t>make</a:t>
            </a:r>
            <a:r>
              <a:rPr lang="pt-PT" sz="2300" dirty="0"/>
              <a:t> </a:t>
            </a:r>
            <a:r>
              <a:rPr lang="pt-PT" sz="2300" dirty="0" err="1"/>
              <a:t>sure</a:t>
            </a:r>
            <a:r>
              <a:rPr lang="pt-PT" sz="2300" dirty="0"/>
              <a:t> </a:t>
            </a:r>
            <a:r>
              <a:rPr lang="pt-PT" sz="2300" dirty="0" err="1"/>
              <a:t>that</a:t>
            </a:r>
            <a:r>
              <a:rPr lang="pt-PT" sz="2300" dirty="0"/>
              <a:t> </a:t>
            </a:r>
            <a:r>
              <a:rPr lang="pt-PT" sz="2300" dirty="0" err="1"/>
              <a:t>the</a:t>
            </a:r>
            <a:r>
              <a:rPr lang="pt-PT" sz="2300" dirty="0"/>
              <a:t> </a:t>
            </a:r>
            <a:r>
              <a:rPr lang="pt-PT" sz="2300" dirty="0" err="1"/>
              <a:t>changes</a:t>
            </a:r>
            <a:r>
              <a:rPr lang="pt-PT" sz="2300" dirty="0"/>
              <a:t> </a:t>
            </a:r>
            <a:r>
              <a:rPr lang="pt-PT" sz="2300" dirty="0" err="1"/>
              <a:t>have</a:t>
            </a:r>
            <a:r>
              <a:rPr lang="pt-PT" sz="2300" dirty="0"/>
              <a:t> a positive </a:t>
            </a:r>
            <a:r>
              <a:rPr lang="pt-PT" sz="2300" dirty="0" err="1"/>
              <a:t>effect</a:t>
            </a:r>
            <a:r>
              <a:rPr lang="pt-PT" sz="23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99795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ctr">
              <a:buNone/>
            </a:pPr>
            <a:endParaRPr lang="pt-PT" dirty="0"/>
          </a:p>
          <a:p>
            <a:pPr marL="45720" indent="0" algn="ctr">
              <a:buNone/>
            </a:pPr>
            <a:endParaRPr lang="pt-PT" dirty="0"/>
          </a:p>
          <a:p>
            <a:pPr marL="45720" indent="0" algn="ctr">
              <a:buNone/>
            </a:pPr>
            <a:endParaRPr lang="pt-PT" dirty="0"/>
          </a:p>
          <a:p>
            <a:pPr marL="45720" indent="0" algn="ctr">
              <a:buNone/>
            </a:pPr>
            <a:r>
              <a:rPr lang="pt-PT" sz="4000" dirty="0"/>
              <a:t>THANK YOU </a:t>
            </a:r>
          </a:p>
          <a:p>
            <a:pPr marL="45720" indent="0" algn="ctr">
              <a:buNone/>
            </a:pPr>
            <a:endParaRPr lang="pt-PT" sz="4000" dirty="0"/>
          </a:p>
          <a:p>
            <a:pPr marL="45720" indent="0" algn="ctr">
              <a:buNone/>
            </a:pPr>
            <a:r>
              <a:rPr lang="pt-PT" sz="4000" dirty="0"/>
              <a:t>www.aenelas.edu.pt </a:t>
            </a:r>
          </a:p>
        </p:txBody>
      </p:sp>
    </p:spTree>
    <p:extLst>
      <p:ext uri="{BB962C8B-B14F-4D97-AF65-F5344CB8AC3E}">
        <p14:creationId xmlns:p14="http://schemas.microsoft.com/office/powerpoint/2010/main" val="4259473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Nelas </a:t>
            </a:r>
            <a:r>
              <a:rPr lang="pt-PT" dirty="0" err="1"/>
              <a:t>School</a:t>
            </a:r>
            <a:r>
              <a:rPr lang="pt-PT" dirty="0"/>
              <a:t> </a:t>
            </a:r>
            <a:r>
              <a:rPr lang="pt-PT" dirty="0" err="1"/>
              <a:t>Educational</a:t>
            </a:r>
            <a:r>
              <a:rPr lang="pt-PT" dirty="0"/>
              <a:t> Project</a:t>
            </a:r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2676663"/>
              </p:ext>
            </p:extLst>
          </p:nvPr>
        </p:nvGraphicFramePr>
        <p:xfrm>
          <a:off x="1914525" y="1447800"/>
          <a:ext cx="9996488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3026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AENELAS - GOALS AND PRIORITIES</a:t>
            </a: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4248816797"/>
              </p:ext>
            </p:extLst>
          </p:nvPr>
        </p:nvGraphicFramePr>
        <p:xfrm>
          <a:off x="875763" y="1068946"/>
          <a:ext cx="3760632" cy="5679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3837474221"/>
              </p:ext>
            </p:extLst>
          </p:nvPr>
        </p:nvGraphicFramePr>
        <p:xfrm>
          <a:off x="4533363" y="1403797"/>
          <a:ext cx="3760631" cy="50028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1290226583"/>
              </p:ext>
            </p:extLst>
          </p:nvPr>
        </p:nvGraphicFramePr>
        <p:xfrm>
          <a:off x="8325475" y="1184856"/>
          <a:ext cx="3600361" cy="5306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2703226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pt-PT" dirty="0"/>
            </a:br>
            <a:r>
              <a:rPr lang="pt-PT" dirty="0"/>
              <a:t>THE PURPOSE OF INTERNAL EVALUATION</a:t>
            </a: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413486951"/>
              </p:ext>
            </p:extLst>
          </p:nvPr>
        </p:nvGraphicFramePr>
        <p:xfrm>
          <a:off x="988839" y="1325773"/>
          <a:ext cx="7486074" cy="5252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Grupo 6"/>
          <p:cNvGrpSpPr/>
          <p:nvPr/>
        </p:nvGrpSpPr>
        <p:grpSpPr>
          <a:xfrm>
            <a:off x="8659091" y="1524000"/>
            <a:ext cx="3384577" cy="4682836"/>
            <a:chOff x="3535417" y="682501"/>
            <a:chExt cx="3665737" cy="3665737"/>
          </a:xfrm>
        </p:grpSpPr>
        <p:sp>
          <p:nvSpPr>
            <p:cNvPr id="8" name="Oval 7"/>
            <p:cNvSpPr/>
            <p:nvPr/>
          </p:nvSpPr>
          <p:spPr>
            <a:xfrm>
              <a:off x="3535417" y="682501"/>
              <a:ext cx="3665737" cy="3665737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Oval 4"/>
            <p:cNvSpPr/>
            <p:nvPr/>
          </p:nvSpPr>
          <p:spPr>
            <a:xfrm>
              <a:off x="4072252" y="1219336"/>
              <a:ext cx="2592067" cy="25920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0" tIns="44450" rIns="44450" bIns="44450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PT" sz="3500" kern="1200" dirty="0"/>
                <a:t>To </a:t>
              </a:r>
              <a:r>
                <a:rPr lang="pt-PT" sz="3500" kern="1200" dirty="0" err="1"/>
                <a:t>achieve</a:t>
              </a:r>
              <a:r>
                <a:rPr lang="pt-PT" sz="3500" kern="1200" dirty="0"/>
                <a:t> </a:t>
              </a:r>
              <a:r>
                <a:rPr lang="pt-PT" sz="3500" kern="1200" dirty="0" err="1"/>
                <a:t>equity</a:t>
              </a:r>
              <a:r>
                <a:rPr lang="pt-PT" sz="3500" kern="1200" dirty="0"/>
                <a:t> </a:t>
              </a:r>
              <a:r>
                <a:rPr lang="pt-PT" sz="3500" kern="1200" dirty="0" err="1"/>
                <a:t>and</a:t>
              </a:r>
              <a:r>
                <a:rPr lang="pt-PT" sz="3500" kern="1200" dirty="0"/>
                <a:t> </a:t>
              </a:r>
              <a:r>
                <a:rPr lang="pt-PT" sz="3500" kern="1200" dirty="0" err="1"/>
                <a:t>excellence</a:t>
              </a:r>
              <a:r>
                <a:rPr lang="pt-PT" sz="3500" kern="1200" dirty="0"/>
                <a:t> in </a:t>
              </a:r>
              <a:r>
                <a:rPr lang="pt-PT" sz="3500" kern="1200" dirty="0" err="1"/>
                <a:t>outcomes</a:t>
              </a:r>
              <a:r>
                <a:rPr lang="pt-PT" sz="3500" kern="1200" dirty="0"/>
                <a:t> for </a:t>
              </a:r>
              <a:r>
                <a:rPr lang="pt-PT" sz="3500" kern="1200" dirty="0" err="1"/>
                <a:t>all</a:t>
              </a:r>
              <a:r>
                <a:rPr lang="pt-PT" sz="3500" kern="1200" dirty="0"/>
                <a:t> </a:t>
              </a:r>
              <a:r>
                <a:rPr lang="pt-PT" sz="3500" kern="1200" dirty="0" err="1"/>
                <a:t>learners</a:t>
              </a:r>
              <a:endParaRPr lang="pt-PT" sz="35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98265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493949" y="274638"/>
            <a:ext cx="10417635" cy="1143000"/>
          </a:xfr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PT" dirty="0"/>
              <a:t>INTERNAL EVALUATION IN PORTUGAL 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468191" y="1661375"/>
            <a:ext cx="10148551" cy="4687910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pt-PT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82296" indent="0">
              <a:buNone/>
            </a:pPr>
            <a:endParaRPr lang="pt-PT" sz="2400" dirty="0">
              <a:cs typeface="Aharoni" panose="02010803020104030203" pitchFamily="2" charset="-79"/>
            </a:endParaRPr>
          </a:p>
          <a:p>
            <a:pPr marL="82296" indent="0">
              <a:buNone/>
            </a:pPr>
            <a:r>
              <a:rPr lang="pt-PT" sz="2400" dirty="0">
                <a:cs typeface="Aharoni" panose="02010803020104030203" pitchFamily="2" charset="-79"/>
              </a:rPr>
              <a:t>		 		</a:t>
            </a:r>
          </a:p>
          <a:p>
            <a:endParaRPr lang="pt-PT" sz="2400" dirty="0">
              <a:cs typeface="Aharoni" panose="02010803020104030203" pitchFamily="2" charset="-79"/>
            </a:endParaRPr>
          </a:p>
          <a:p>
            <a:pPr marL="82296" indent="0">
              <a:buNone/>
            </a:pPr>
            <a:r>
              <a:rPr lang="pt-PT" sz="2400" dirty="0">
                <a:cs typeface="Aharoni" panose="02010803020104030203" pitchFamily="2" charset="-79"/>
              </a:rPr>
              <a:t>		</a:t>
            </a:r>
            <a:endParaRPr lang="pt-PT" sz="1800" dirty="0"/>
          </a:p>
          <a:p>
            <a:endParaRPr lang="pt-PT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 rot="16200000">
            <a:off x="-2356834" y="2884867"/>
            <a:ext cx="5994044" cy="9347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dk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pt-PT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REFERENCES</a:t>
            </a: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392634307"/>
              </p:ext>
            </p:extLst>
          </p:nvPr>
        </p:nvGraphicFramePr>
        <p:xfrm>
          <a:off x="1442413" y="1544138"/>
          <a:ext cx="10161452" cy="49888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8849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10159" y="592428"/>
            <a:ext cx="10287644" cy="516442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pt-PT" sz="6600" b="1" cap="none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INTERNAL EVALUATION MODEL OF NELAS GROUP OF SCHOOLS</a:t>
            </a:r>
            <a:endParaRPr lang="pt-PT" sz="6600" cap="none" dirty="0"/>
          </a:p>
        </p:txBody>
      </p:sp>
    </p:spTree>
    <p:extLst>
      <p:ext uri="{BB962C8B-B14F-4D97-AF65-F5344CB8AC3E}">
        <p14:creationId xmlns:p14="http://schemas.microsoft.com/office/powerpoint/2010/main" val="2784066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146220" y="1152145"/>
            <a:ext cx="10713076" cy="381910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pt-PT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The</a:t>
            </a:r>
            <a:r>
              <a:rPr lang="pt-PT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CAF </a:t>
            </a:r>
            <a:r>
              <a:rPr lang="pt-PT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model</a:t>
            </a:r>
            <a:endParaRPr lang="pt-PT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pt-PT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(</a:t>
            </a:r>
            <a:r>
              <a:rPr lang="pt-PT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Common</a:t>
            </a:r>
            <a:r>
              <a:rPr lang="pt-PT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pt-PT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Assessment</a:t>
            </a:r>
            <a:r>
              <a:rPr lang="pt-PT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Framework) </a:t>
            </a:r>
          </a:p>
          <a:p>
            <a:pPr algn="ctr"/>
            <a:r>
              <a:rPr lang="pt-PT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Education</a:t>
            </a:r>
            <a:endParaRPr lang="pt-PT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4" name="Imagem 3"/>
          <p:cNvPicPr/>
          <p:nvPr/>
        </p:nvPicPr>
        <p:blipFill rotWithShape="1">
          <a:blip r:embed="rId2"/>
          <a:srcRect l="13279" t="68687" r="31707" b="14925"/>
          <a:stretch/>
        </p:blipFill>
        <p:spPr bwMode="auto">
          <a:xfrm>
            <a:off x="4069725" y="4133434"/>
            <a:ext cx="3747752" cy="6832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73765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pt-PT" dirty="0" err="1"/>
              <a:t>The</a:t>
            </a:r>
            <a:r>
              <a:rPr lang="pt-PT" dirty="0"/>
              <a:t> CAF </a:t>
            </a:r>
            <a:r>
              <a:rPr lang="pt-PT" dirty="0" err="1"/>
              <a:t>Model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The CAF is an easy-to-use, free tool to assist public-sector </a:t>
            </a:r>
            <a:r>
              <a:rPr lang="en-US" sz="2800" dirty="0" err="1"/>
              <a:t>organisations</a:t>
            </a:r>
            <a:r>
              <a:rPr lang="en-US" sz="2800" dirty="0"/>
              <a:t> across Europe in using quality management techniques to improve their performance. </a:t>
            </a:r>
          </a:p>
          <a:p>
            <a:endParaRPr lang="en-US" sz="2800" dirty="0"/>
          </a:p>
          <a:p>
            <a:r>
              <a:rPr lang="en-US" sz="2800" b="0" dirty="0"/>
              <a:t>The model is based on the premise that excellent results in </a:t>
            </a:r>
            <a:r>
              <a:rPr lang="en-US" sz="2800" b="0" dirty="0" err="1"/>
              <a:t>organisational</a:t>
            </a:r>
            <a:r>
              <a:rPr lang="en-US" sz="2800" b="0" dirty="0"/>
              <a:t> performance, citizens/customers, people and society are achieved through leadership driving strategy and planning, people, partnerships, resources and processes. </a:t>
            </a:r>
          </a:p>
          <a:p>
            <a:pPr marL="82296" indent="0">
              <a:buNone/>
            </a:pPr>
            <a:endParaRPr lang="en-US" sz="2800" b="0" dirty="0"/>
          </a:p>
          <a:p>
            <a:r>
              <a:rPr lang="en-US" sz="2800" b="0" dirty="0"/>
              <a:t>It looks at the </a:t>
            </a:r>
            <a:r>
              <a:rPr lang="en-US" sz="2800" b="0" dirty="0" err="1"/>
              <a:t>organisation</a:t>
            </a:r>
            <a:r>
              <a:rPr lang="en-US" sz="2800" b="0" dirty="0"/>
              <a:t> from different angles at the same time; a </a:t>
            </a:r>
            <a:r>
              <a:rPr lang="en-US" sz="2800" dirty="0"/>
              <a:t>holistic approach</a:t>
            </a:r>
            <a:r>
              <a:rPr lang="en-US" sz="2800" b="0" dirty="0"/>
              <a:t> to </a:t>
            </a:r>
            <a:r>
              <a:rPr lang="en-US" sz="2800" b="0" dirty="0" err="1"/>
              <a:t>organisation</a:t>
            </a:r>
            <a:r>
              <a:rPr lang="en-US" sz="2800" b="0" dirty="0"/>
              <a:t> performance analysis.</a:t>
            </a:r>
          </a:p>
          <a:p>
            <a:endParaRPr lang="pt-PT" sz="2800" dirty="0"/>
          </a:p>
        </p:txBody>
      </p:sp>
      <p:sp>
        <p:nvSpPr>
          <p:cNvPr id="4" name="Rectângulo 3"/>
          <p:cNvSpPr/>
          <p:nvPr/>
        </p:nvSpPr>
        <p:spPr>
          <a:xfrm rot="16200000">
            <a:off x="-2434143" y="3104035"/>
            <a:ext cx="64780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EVALUATION MODEL </a:t>
            </a:r>
            <a:endParaRPr lang="pt-PT" sz="4000" dirty="0"/>
          </a:p>
        </p:txBody>
      </p:sp>
    </p:spTree>
    <p:extLst>
      <p:ext uri="{BB962C8B-B14F-4D97-AF65-F5344CB8AC3E}">
        <p14:creationId xmlns:p14="http://schemas.microsoft.com/office/powerpoint/2010/main" val="39796034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ício">
  <a:themeElements>
    <a:clrScheme name="Solstí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í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í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4261</TotalTime>
  <Words>1464</Words>
  <Application>Microsoft Office PowerPoint</Application>
  <PresentationFormat>Ecrã Panorâmico</PresentationFormat>
  <Paragraphs>219</Paragraphs>
  <Slides>23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23</vt:i4>
      </vt:variant>
    </vt:vector>
  </HeadingPairs>
  <TitlesOfParts>
    <vt:vector size="32" baseType="lpstr">
      <vt:lpstr>Aharoni</vt:lpstr>
      <vt:lpstr>Arial</vt:lpstr>
      <vt:lpstr>Calibri</vt:lpstr>
      <vt:lpstr>Courier New</vt:lpstr>
      <vt:lpstr>Gill Sans MT</vt:lpstr>
      <vt:lpstr>Verdana</vt:lpstr>
      <vt:lpstr>Wingdings</vt:lpstr>
      <vt:lpstr>Wingdings 2</vt:lpstr>
      <vt:lpstr>Solstício</vt:lpstr>
      <vt:lpstr>Nelas GROUP OF SCHOOLS</vt:lpstr>
      <vt:lpstr>AENELAS - What makes the difference? </vt:lpstr>
      <vt:lpstr>Nelas School Educational Project</vt:lpstr>
      <vt:lpstr>AENELAS - GOALS AND PRIORITIES</vt:lpstr>
      <vt:lpstr> THE PURPOSE OF INTERNAL EVALUATION</vt:lpstr>
      <vt:lpstr>INTERNAL EVALUATION IN PORTUGAL </vt:lpstr>
      <vt:lpstr>INTERNAL EVALUATION MODEL OF NELAS GROUP OF SCHOOLS</vt:lpstr>
      <vt:lpstr>Apresentação do PowerPoint</vt:lpstr>
      <vt:lpstr>The CAF Model</vt:lpstr>
      <vt:lpstr>REASONS FOR THE APPLICATION OF the CAF and Education MODEL in AENELAS</vt:lpstr>
      <vt:lpstr>REASONS FOR THE APPLICATION OF the CAF and Education MODEL</vt:lpstr>
      <vt:lpstr>Purpose of CAF self-assessment process </vt:lpstr>
      <vt:lpstr>Criteria, sub-criteria and indicators</vt:lpstr>
      <vt:lpstr>Indicators – criteria and sub-criteria</vt:lpstr>
      <vt:lpstr>Indicators – criteria and sub-criteria</vt:lpstr>
      <vt:lpstr>Apresentação do PowerPoint</vt:lpstr>
      <vt:lpstr>Apresentação do PowerPoint</vt:lpstr>
      <vt:lpstr>Apresentação do PowerPoint</vt:lpstr>
      <vt:lpstr>PROBLEMS</vt:lpstr>
      <vt:lpstr>PROBLEMS</vt:lpstr>
      <vt:lpstr>PROBLEMS</vt:lpstr>
      <vt:lpstr>BENEFITS of applying CAF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Agrupamento de escolas de nelas</dc:title>
  <dc:creator>Paulo</dc:creator>
  <cp:lastModifiedBy>HP</cp:lastModifiedBy>
  <cp:revision>351</cp:revision>
  <cp:lastPrinted>2015-04-09T13:43:41Z</cp:lastPrinted>
  <dcterms:created xsi:type="dcterms:W3CDTF">2015-04-03T13:13:33Z</dcterms:created>
  <dcterms:modified xsi:type="dcterms:W3CDTF">2017-01-27T10:40:51Z</dcterms:modified>
</cp:coreProperties>
</file>