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
  </p:notesMasterIdLst>
  <p:handoutMasterIdLst>
    <p:handoutMasterId r:id="rId7"/>
  </p:handoutMasterIdLst>
  <p:sldIdLst>
    <p:sldId id="256" r:id="rId2"/>
    <p:sldId id="257" r:id="rId3"/>
    <p:sldId id="258" r:id="rId4"/>
    <p:sldId id="259" r:id="rId5"/>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340" y="3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8CC8658-C498-4A5B-B776-A5088B3FF7CF}"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pt-PT"/>
        </a:p>
      </dgm:t>
    </dgm:pt>
    <dgm:pt modelId="{251E7F98-DFC7-4F1E-AD18-43091474896E}">
      <dgm:prSet phldrT="[Texto]"/>
      <dgm:spPr/>
      <dgm:t>
        <a:bodyPr/>
        <a:lstStyle/>
        <a:p>
          <a:r>
            <a:rPr lang="en-US" dirty="0"/>
            <a:t>Educational Project (Duration 4 years)</a:t>
          </a:r>
          <a:endParaRPr lang="pt-PT" dirty="0"/>
        </a:p>
      </dgm:t>
    </dgm:pt>
    <dgm:pt modelId="{E24D6609-3D36-4614-9A3C-F1225EF7A661}" type="parTrans" cxnId="{2C91ECAC-7BFA-4B08-ABEB-E5A95527AAE7}">
      <dgm:prSet/>
      <dgm:spPr/>
      <dgm:t>
        <a:bodyPr/>
        <a:lstStyle/>
        <a:p>
          <a:endParaRPr lang="pt-PT"/>
        </a:p>
      </dgm:t>
    </dgm:pt>
    <dgm:pt modelId="{0B59C2BB-4992-40B6-A783-4872F73FF66B}" type="sibTrans" cxnId="{2C91ECAC-7BFA-4B08-ABEB-E5A95527AAE7}">
      <dgm:prSet/>
      <dgm:spPr/>
      <dgm:t>
        <a:bodyPr/>
        <a:lstStyle/>
        <a:p>
          <a:endParaRPr lang="pt-PT"/>
        </a:p>
      </dgm:t>
    </dgm:pt>
    <dgm:pt modelId="{A0316125-BCCF-4A4D-8D65-869C88FADBEC}">
      <dgm:prSet phldrT="[Texto]" custT="1"/>
      <dgm:spPr/>
      <dgm:t>
        <a:bodyPr/>
        <a:lstStyle/>
        <a:p>
          <a:r>
            <a:rPr lang="pt-PT" sz="1000" dirty="0"/>
            <a:t>Responsible</a:t>
          </a:r>
        </a:p>
        <a:p>
          <a:r>
            <a:rPr lang="pt-PT" sz="1000" dirty="0"/>
            <a:t>Diretor</a:t>
          </a:r>
        </a:p>
      </dgm:t>
    </dgm:pt>
    <dgm:pt modelId="{1495BC43-BF5F-49A9-AA35-E9EBC98DE19C}" type="parTrans" cxnId="{FC3C3C2A-90E4-4519-A15F-B3C0192913FA}">
      <dgm:prSet/>
      <dgm:spPr/>
      <dgm:t>
        <a:bodyPr/>
        <a:lstStyle/>
        <a:p>
          <a:endParaRPr lang="pt-PT"/>
        </a:p>
      </dgm:t>
    </dgm:pt>
    <dgm:pt modelId="{F2A1D8D7-E435-4CFB-A80A-AD590E4C7250}" type="sibTrans" cxnId="{FC3C3C2A-90E4-4519-A15F-B3C0192913FA}">
      <dgm:prSet/>
      <dgm:spPr/>
      <dgm:t>
        <a:bodyPr/>
        <a:lstStyle/>
        <a:p>
          <a:endParaRPr lang="pt-PT"/>
        </a:p>
      </dgm:t>
    </dgm:pt>
    <dgm:pt modelId="{4A85F353-887A-4B57-BCA6-C7F89FB8FE95}">
      <dgm:prSet phldrT="[Texto]" custT="1"/>
      <dgm:spPr/>
      <dgm:t>
        <a:bodyPr/>
        <a:lstStyle/>
        <a:p>
          <a:r>
            <a:rPr lang="en-US" sz="1000" dirty="0"/>
            <a:t>Approved by the General Council</a:t>
          </a:r>
          <a:endParaRPr lang="pt-PT" sz="1000" dirty="0"/>
        </a:p>
      </dgm:t>
    </dgm:pt>
    <dgm:pt modelId="{A4D88EBB-1118-46E7-B8CE-903EE8FE368D}" type="parTrans" cxnId="{1BF943BD-5919-4592-90A1-5A2144FE82C8}">
      <dgm:prSet/>
      <dgm:spPr/>
      <dgm:t>
        <a:bodyPr/>
        <a:lstStyle/>
        <a:p>
          <a:endParaRPr lang="pt-PT"/>
        </a:p>
      </dgm:t>
    </dgm:pt>
    <dgm:pt modelId="{026F2C18-73E2-4DF4-A0C1-C3EB358E7849}" type="sibTrans" cxnId="{1BF943BD-5919-4592-90A1-5A2144FE82C8}">
      <dgm:prSet/>
      <dgm:spPr/>
      <dgm:t>
        <a:bodyPr/>
        <a:lstStyle/>
        <a:p>
          <a:endParaRPr lang="pt-PT"/>
        </a:p>
      </dgm:t>
    </dgm:pt>
    <dgm:pt modelId="{DCA141A6-3001-4FF7-ACA0-B6D1C881D5B0}">
      <dgm:prSet phldrT="[Texto]" custT="1"/>
      <dgm:spPr/>
      <dgm:t>
        <a:bodyPr/>
        <a:lstStyle/>
        <a:p>
          <a:r>
            <a:rPr lang="pt-PT" sz="3200" dirty="0"/>
            <a:t>Annual Activity Plan</a:t>
          </a:r>
        </a:p>
      </dgm:t>
    </dgm:pt>
    <dgm:pt modelId="{AD97681E-6503-4192-B863-B30F4ED9DC4B}" type="parTrans" cxnId="{5046635A-FF1B-443A-9097-C5D207744130}">
      <dgm:prSet/>
      <dgm:spPr/>
      <dgm:t>
        <a:bodyPr/>
        <a:lstStyle/>
        <a:p>
          <a:endParaRPr lang="pt-PT"/>
        </a:p>
      </dgm:t>
    </dgm:pt>
    <dgm:pt modelId="{EDC2A723-E16E-45C3-82E8-61E2F847C82F}" type="sibTrans" cxnId="{5046635A-FF1B-443A-9097-C5D207744130}">
      <dgm:prSet/>
      <dgm:spPr/>
      <dgm:t>
        <a:bodyPr/>
        <a:lstStyle/>
        <a:p>
          <a:endParaRPr lang="pt-PT"/>
        </a:p>
      </dgm:t>
    </dgm:pt>
    <dgm:pt modelId="{7880A919-21A8-40AF-A8CF-F91D1BC96B53}">
      <dgm:prSet phldrT="[Texto]" custT="1"/>
      <dgm:spPr/>
      <dgm:t>
        <a:bodyPr/>
        <a:lstStyle/>
        <a:p>
          <a:r>
            <a:rPr lang="pt-PT" sz="800" dirty="0"/>
            <a:t>Responsible</a:t>
          </a:r>
        </a:p>
        <a:p>
          <a:r>
            <a:rPr lang="en-US" sz="800" dirty="0"/>
            <a:t>Director (Promotion of School Success)</a:t>
          </a:r>
          <a:endParaRPr lang="pt-PT" sz="800" dirty="0"/>
        </a:p>
        <a:p>
          <a:r>
            <a:rPr lang="en-US" sz="800" dirty="0"/>
            <a:t>Departments (Languages, Mathematics and Experimental Sciences, Social and Human Sciences, Technologies and Expressions)</a:t>
          </a:r>
          <a:endParaRPr lang="pt-PT" sz="800" dirty="0"/>
        </a:p>
        <a:p>
          <a:r>
            <a:rPr lang="pt-PT" sz="800" dirty="0"/>
            <a:t>Clubs ( School Sports )</a:t>
          </a:r>
        </a:p>
        <a:p>
          <a:r>
            <a:rPr lang="pt-PT" sz="800" dirty="0"/>
            <a:t>Projects ( Health Education Program)</a:t>
          </a:r>
        </a:p>
      </dgm:t>
    </dgm:pt>
    <dgm:pt modelId="{44402E7B-6616-46C7-958F-8A1FB08DE112}" type="parTrans" cxnId="{72EE65BF-6978-4647-8AAF-2E7F0B10D9C6}">
      <dgm:prSet/>
      <dgm:spPr/>
      <dgm:t>
        <a:bodyPr/>
        <a:lstStyle/>
        <a:p>
          <a:endParaRPr lang="pt-PT"/>
        </a:p>
      </dgm:t>
    </dgm:pt>
    <dgm:pt modelId="{4DFC8025-AA2E-43C7-9450-C4859B3EF643}" type="sibTrans" cxnId="{72EE65BF-6978-4647-8AAF-2E7F0B10D9C6}">
      <dgm:prSet/>
      <dgm:spPr/>
      <dgm:t>
        <a:bodyPr/>
        <a:lstStyle/>
        <a:p>
          <a:endParaRPr lang="pt-PT"/>
        </a:p>
      </dgm:t>
    </dgm:pt>
    <dgm:pt modelId="{CEBA3095-34A8-4B34-902D-189ABFE2F907}">
      <dgm:prSet phldrT="[Texto]" custT="1"/>
      <dgm:spPr/>
      <dgm:t>
        <a:bodyPr/>
        <a:lstStyle/>
        <a:p>
          <a:r>
            <a:rPr lang="pt-PT" sz="900" dirty="0"/>
            <a:t>Approves</a:t>
          </a:r>
        </a:p>
        <a:p>
          <a:r>
            <a:rPr lang="pt-PT" sz="900" dirty="0"/>
            <a:t>Pedagogical Council</a:t>
          </a:r>
        </a:p>
        <a:p>
          <a:r>
            <a:rPr lang="pt-PT" sz="900" dirty="0"/>
            <a:t>General Council</a:t>
          </a:r>
        </a:p>
      </dgm:t>
    </dgm:pt>
    <dgm:pt modelId="{4AED11D7-2D28-4202-8579-A57B2529E86C}" type="parTrans" cxnId="{3A09E3E9-8DF8-4F24-97E8-35C72302382E}">
      <dgm:prSet/>
      <dgm:spPr/>
      <dgm:t>
        <a:bodyPr/>
        <a:lstStyle/>
        <a:p>
          <a:endParaRPr lang="pt-PT"/>
        </a:p>
      </dgm:t>
    </dgm:pt>
    <dgm:pt modelId="{215D176A-25A2-40C9-9661-A2CE9F921B91}" type="sibTrans" cxnId="{3A09E3E9-8DF8-4F24-97E8-35C72302382E}">
      <dgm:prSet/>
      <dgm:spPr/>
      <dgm:t>
        <a:bodyPr/>
        <a:lstStyle/>
        <a:p>
          <a:endParaRPr lang="pt-PT"/>
        </a:p>
      </dgm:t>
    </dgm:pt>
    <dgm:pt modelId="{DF22CA49-1559-4DDD-A3AA-F2709DBA2036}">
      <dgm:prSet phldrT="[Texto]" custT="1"/>
      <dgm:spPr/>
      <dgm:t>
        <a:bodyPr/>
        <a:lstStyle/>
        <a:p>
          <a:r>
            <a:rPr lang="pt-PT" sz="2400" dirty="0"/>
            <a:t>Annual Activity Report</a:t>
          </a:r>
        </a:p>
      </dgm:t>
    </dgm:pt>
    <dgm:pt modelId="{DC425FE0-6DC8-41B7-9E0F-B4FEAB3AB836}" type="parTrans" cxnId="{778C0D96-2E66-4C74-8D98-48FB1534E156}">
      <dgm:prSet/>
      <dgm:spPr/>
      <dgm:t>
        <a:bodyPr/>
        <a:lstStyle/>
        <a:p>
          <a:endParaRPr lang="pt-PT"/>
        </a:p>
      </dgm:t>
    </dgm:pt>
    <dgm:pt modelId="{926293DD-4A55-44E5-A070-1883CDA040D6}" type="sibTrans" cxnId="{778C0D96-2E66-4C74-8D98-48FB1534E156}">
      <dgm:prSet/>
      <dgm:spPr/>
      <dgm:t>
        <a:bodyPr/>
        <a:lstStyle/>
        <a:p>
          <a:endParaRPr lang="pt-PT"/>
        </a:p>
      </dgm:t>
    </dgm:pt>
    <dgm:pt modelId="{60D1C517-1D39-4B2C-A654-D83B91AACA62}">
      <dgm:prSet phldrT="[Texto]"/>
      <dgm:spPr/>
      <dgm:t>
        <a:bodyPr anchor="t"/>
        <a:lstStyle/>
        <a:p>
          <a:r>
            <a:rPr lang="pt-PT" dirty="0"/>
            <a:t>Responsible:</a:t>
          </a:r>
        </a:p>
        <a:p>
          <a:r>
            <a:rPr lang="pt-PT" dirty="0"/>
            <a:t>Diretor</a:t>
          </a:r>
        </a:p>
        <a:p>
          <a:endParaRPr lang="pt-PT" dirty="0"/>
        </a:p>
        <a:p>
          <a:r>
            <a:rPr lang="en-US" dirty="0"/>
            <a:t>Collects information from reports produced annually for structures and activity promoters.</a:t>
          </a:r>
          <a:endParaRPr lang="pt-PT" dirty="0"/>
        </a:p>
        <a:p>
          <a:endParaRPr lang="pt-PT" dirty="0"/>
        </a:p>
        <a:p>
          <a:r>
            <a:rPr lang="en-US" dirty="0"/>
            <a:t>Department Coordinators, Class Councils, School Sports Club, Health Project, etc ...</a:t>
          </a:r>
          <a:endParaRPr lang="pt-PT" dirty="0"/>
        </a:p>
      </dgm:t>
    </dgm:pt>
    <dgm:pt modelId="{3FAD9085-ACF6-4C6B-BE5B-68689142BEE9}" type="parTrans" cxnId="{DE72F092-D2A1-4FA7-9D31-2CF919DA9A44}">
      <dgm:prSet/>
      <dgm:spPr/>
      <dgm:t>
        <a:bodyPr/>
        <a:lstStyle/>
        <a:p>
          <a:endParaRPr lang="pt-PT"/>
        </a:p>
      </dgm:t>
    </dgm:pt>
    <dgm:pt modelId="{4E65BEAB-E6B9-4D2C-ABDE-26D4EBA8C06E}" type="sibTrans" cxnId="{DE72F092-D2A1-4FA7-9D31-2CF919DA9A44}">
      <dgm:prSet/>
      <dgm:spPr/>
      <dgm:t>
        <a:bodyPr/>
        <a:lstStyle/>
        <a:p>
          <a:endParaRPr lang="pt-PT"/>
        </a:p>
      </dgm:t>
    </dgm:pt>
    <dgm:pt modelId="{2B8303B3-47DB-4D64-828A-32EEE115DC07}">
      <dgm:prSet phldrT="[Texto]" custT="1"/>
      <dgm:spPr/>
      <dgm:t>
        <a:bodyPr anchor="ctr"/>
        <a:lstStyle/>
        <a:p>
          <a:pPr algn="ctr"/>
          <a:endParaRPr lang="pt-PT" sz="1800" b="1" dirty="0"/>
        </a:p>
        <a:p>
          <a:pPr algn="ctr"/>
          <a:r>
            <a:rPr lang="pt-PT" sz="1800" b="1" dirty="0"/>
            <a:t>It gives rise to</a:t>
          </a:r>
        </a:p>
        <a:p>
          <a:pPr algn="ctr"/>
          <a:r>
            <a:rPr lang="pt-PT" sz="1800" b="1" i="1" dirty="0">
              <a:solidFill>
                <a:srgbClr val="0070C0"/>
              </a:solidFill>
            </a:rPr>
            <a:t>Improvement Plan </a:t>
          </a:r>
          <a:endParaRPr lang="pt-PT" sz="900" b="0" i="1" dirty="0">
            <a:solidFill>
              <a:srgbClr val="0070C0"/>
            </a:solidFill>
          </a:endParaRPr>
        </a:p>
        <a:p>
          <a:pPr algn="ctr"/>
          <a:endParaRPr lang="pt-PT" sz="1100" b="0" dirty="0"/>
        </a:p>
      </dgm:t>
    </dgm:pt>
    <dgm:pt modelId="{44718707-158A-4BC5-AD0E-FDD9E4D5A8FC}" type="parTrans" cxnId="{8FEA08D9-BF79-4461-A9A5-03657DDD9D86}">
      <dgm:prSet/>
      <dgm:spPr/>
      <dgm:t>
        <a:bodyPr/>
        <a:lstStyle/>
        <a:p>
          <a:endParaRPr lang="pt-PT"/>
        </a:p>
      </dgm:t>
    </dgm:pt>
    <dgm:pt modelId="{F98105E5-AC20-4B9C-A6AD-CE217269F9EA}" type="sibTrans" cxnId="{8FEA08D9-BF79-4461-A9A5-03657DDD9D86}">
      <dgm:prSet/>
      <dgm:spPr/>
      <dgm:t>
        <a:bodyPr/>
        <a:lstStyle/>
        <a:p>
          <a:endParaRPr lang="pt-PT"/>
        </a:p>
      </dgm:t>
    </dgm:pt>
    <dgm:pt modelId="{FD1DAF8C-0319-42E0-BD46-0604980915FC}">
      <dgm:prSet custT="1"/>
      <dgm:spPr/>
      <dgm:t>
        <a:bodyPr/>
        <a:lstStyle/>
        <a:p>
          <a:r>
            <a:rPr lang="en-US" sz="1000" dirty="0"/>
            <a:t>Operates through Annual Activity Plans</a:t>
          </a:r>
          <a:endParaRPr lang="pt-PT" sz="1000" dirty="0"/>
        </a:p>
      </dgm:t>
    </dgm:pt>
    <dgm:pt modelId="{0E4C70B2-9CE1-4F2C-AAE0-7157636A5FC3}" type="parTrans" cxnId="{649F5810-0CC3-43C4-A2D3-1362D6DBD919}">
      <dgm:prSet/>
      <dgm:spPr/>
      <dgm:t>
        <a:bodyPr/>
        <a:lstStyle/>
        <a:p>
          <a:endParaRPr lang="pt-PT"/>
        </a:p>
      </dgm:t>
    </dgm:pt>
    <dgm:pt modelId="{1924BADD-C16D-41B8-981C-4BDC5BF891A3}" type="sibTrans" cxnId="{649F5810-0CC3-43C4-A2D3-1362D6DBD919}">
      <dgm:prSet/>
      <dgm:spPr/>
      <dgm:t>
        <a:bodyPr/>
        <a:lstStyle/>
        <a:p>
          <a:endParaRPr lang="pt-PT"/>
        </a:p>
      </dgm:t>
    </dgm:pt>
    <dgm:pt modelId="{A8AB7A53-E7B0-40BE-A90D-C52E835E2747}">
      <dgm:prSet/>
      <dgm:spPr/>
      <dgm:t>
        <a:bodyPr anchor="ctr"/>
        <a:lstStyle/>
        <a:p>
          <a:pPr algn="ctr"/>
          <a:r>
            <a:rPr lang="pt-PT" dirty="0"/>
            <a:t>Approves</a:t>
          </a:r>
        </a:p>
        <a:p>
          <a:pPr algn="ctr"/>
          <a:endParaRPr lang="pt-PT" dirty="0"/>
        </a:p>
        <a:p>
          <a:pPr algn="ctr"/>
          <a:r>
            <a:rPr lang="pt-PT" dirty="0"/>
            <a:t>Pedagogical Council</a:t>
          </a:r>
        </a:p>
        <a:p>
          <a:pPr algn="ctr"/>
          <a:r>
            <a:rPr lang="pt-PT" dirty="0"/>
            <a:t>General Council</a:t>
          </a:r>
        </a:p>
      </dgm:t>
    </dgm:pt>
    <dgm:pt modelId="{74D68B64-DB40-4C82-B3F5-6589A360BB71}" type="parTrans" cxnId="{F60D8BB1-91AF-4099-80BE-33307DC147D1}">
      <dgm:prSet/>
      <dgm:spPr/>
      <dgm:t>
        <a:bodyPr/>
        <a:lstStyle/>
        <a:p>
          <a:endParaRPr lang="pt-PT"/>
        </a:p>
      </dgm:t>
    </dgm:pt>
    <dgm:pt modelId="{350C2175-4DDB-4020-AB30-0A182AB7C37D}" type="sibTrans" cxnId="{F60D8BB1-91AF-4099-80BE-33307DC147D1}">
      <dgm:prSet/>
      <dgm:spPr/>
      <dgm:t>
        <a:bodyPr/>
        <a:lstStyle/>
        <a:p>
          <a:endParaRPr lang="pt-PT"/>
        </a:p>
      </dgm:t>
    </dgm:pt>
    <dgm:pt modelId="{C2D2C8A9-EC47-406C-92F5-8FF9F2D2CA8B}" type="pres">
      <dgm:prSet presAssocID="{98CC8658-C498-4A5B-B776-A5088B3FF7CF}" presName="Name0" presStyleCnt="0">
        <dgm:presLayoutVars>
          <dgm:chMax val="3"/>
          <dgm:chPref val="1"/>
          <dgm:dir/>
          <dgm:animLvl val="lvl"/>
          <dgm:resizeHandles/>
        </dgm:presLayoutVars>
      </dgm:prSet>
      <dgm:spPr/>
    </dgm:pt>
    <dgm:pt modelId="{5B10A866-7B66-47A7-B5E3-D47541C8CEC6}" type="pres">
      <dgm:prSet presAssocID="{98CC8658-C498-4A5B-B776-A5088B3FF7CF}" presName="outerBox" presStyleCnt="0"/>
      <dgm:spPr/>
    </dgm:pt>
    <dgm:pt modelId="{CF7DD28C-1625-486A-A715-BB59F37C2A68}" type="pres">
      <dgm:prSet presAssocID="{98CC8658-C498-4A5B-B776-A5088B3FF7CF}" presName="outerBoxParent" presStyleLbl="node1" presStyleIdx="0" presStyleCnt="3"/>
      <dgm:spPr/>
    </dgm:pt>
    <dgm:pt modelId="{EA5ABE94-A024-40EB-874B-B893739BFC8C}" type="pres">
      <dgm:prSet presAssocID="{98CC8658-C498-4A5B-B776-A5088B3FF7CF}" presName="outerBoxChildren" presStyleCnt="0"/>
      <dgm:spPr/>
    </dgm:pt>
    <dgm:pt modelId="{758189C5-4AE2-45ED-85FB-FE5619BBAC2E}" type="pres">
      <dgm:prSet presAssocID="{A0316125-BCCF-4A4D-8D65-869C88FADBEC}" presName="oChild" presStyleLbl="fgAcc1" presStyleIdx="0" presStyleCnt="8">
        <dgm:presLayoutVars>
          <dgm:bulletEnabled val="1"/>
        </dgm:presLayoutVars>
      </dgm:prSet>
      <dgm:spPr/>
    </dgm:pt>
    <dgm:pt modelId="{4445AB91-3BBA-4B27-ACB2-866F7C5D5748}" type="pres">
      <dgm:prSet presAssocID="{F2A1D8D7-E435-4CFB-A80A-AD590E4C7250}" presName="outerSibTrans" presStyleCnt="0"/>
      <dgm:spPr/>
    </dgm:pt>
    <dgm:pt modelId="{387095FC-0702-4F51-82FE-C67884D6158D}" type="pres">
      <dgm:prSet presAssocID="{4A85F353-887A-4B57-BCA6-C7F89FB8FE95}" presName="oChild" presStyleLbl="fgAcc1" presStyleIdx="1" presStyleCnt="8">
        <dgm:presLayoutVars>
          <dgm:bulletEnabled val="1"/>
        </dgm:presLayoutVars>
      </dgm:prSet>
      <dgm:spPr/>
    </dgm:pt>
    <dgm:pt modelId="{61F86A3F-425A-47F2-8636-4F21B1BD770B}" type="pres">
      <dgm:prSet presAssocID="{026F2C18-73E2-4DF4-A0C1-C3EB358E7849}" presName="outerSibTrans" presStyleCnt="0"/>
      <dgm:spPr/>
    </dgm:pt>
    <dgm:pt modelId="{AECB1F23-07CC-48CE-80C5-A6DE0968CC7C}" type="pres">
      <dgm:prSet presAssocID="{FD1DAF8C-0319-42E0-BD46-0604980915FC}" presName="oChild" presStyleLbl="fgAcc1" presStyleIdx="2" presStyleCnt="8">
        <dgm:presLayoutVars>
          <dgm:bulletEnabled val="1"/>
        </dgm:presLayoutVars>
      </dgm:prSet>
      <dgm:spPr/>
    </dgm:pt>
    <dgm:pt modelId="{7B97250F-E334-4DD4-9814-54051BF190C7}" type="pres">
      <dgm:prSet presAssocID="{98CC8658-C498-4A5B-B776-A5088B3FF7CF}" presName="middleBox" presStyleCnt="0"/>
      <dgm:spPr/>
    </dgm:pt>
    <dgm:pt modelId="{6620A632-B640-465A-B451-8D090808C9B0}" type="pres">
      <dgm:prSet presAssocID="{98CC8658-C498-4A5B-B776-A5088B3FF7CF}" presName="middleBoxParent" presStyleLbl="node1" presStyleIdx="1" presStyleCnt="3"/>
      <dgm:spPr/>
    </dgm:pt>
    <dgm:pt modelId="{6118D2C1-5DDB-430B-8D12-658274FF6504}" type="pres">
      <dgm:prSet presAssocID="{98CC8658-C498-4A5B-B776-A5088B3FF7CF}" presName="middleBoxChildren" presStyleCnt="0"/>
      <dgm:spPr/>
    </dgm:pt>
    <dgm:pt modelId="{7D026B81-48AE-425B-905C-420DBE4EB0A7}" type="pres">
      <dgm:prSet presAssocID="{7880A919-21A8-40AF-A8CF-F91D1BC96B53}" presName="mChild" presStyleLbl="fgAcc1" presStyleIdx="3" presStyleCnt="8" custScaleY="738338" custLinFactY="-57048" custLinFactNeighborX="-1747" custLinFactNeighborY="-100000">
        <dgm:presLayoutVars>
          <dgm:bulletEnabled val="1"/>
        </dgm:presLayoutVars>
      </dgm:prSet>
      <dgm:spPr/>
    </dgm:pt>
    <dgm:pt modelId="{E74CB8B9-3112-4346-BED5-3729C19466C7}" type="pres">
      <dgm:prSet presAssocID="{4DFC8025-AA2E-43C7-9450-C4859B3EF643}" presName="middleSibTrans" presStyleCnt="0"/>
      <dgm:spPr/>
    </dgm:pt>
    <dgm:pt modelId="{FFA3CBE1-6F93-4C87-B888-EB4958626A2C}" type="pres">
      <dgm:prSet presAssocID="{CEBA3095-34A8-4B34-902D-189ABFE2F907}" presName="mChild" presStyleLbl="fgAcc1" presStyleIdx="4" presStyleCnt="8" custScaleY="254099">
        <dgm:presLayoutVars>
          <dgm:bulletEnabled val="1"/>
        </dgm:presLayoutVars>
      </dgm:prSet>
      <dgm:spPr/>
    </dgm:pt>
    <dgm:pt modelId="{6BC82791-D20F-4010-8DFB-551E1F0DBE87}" type="pres">
      <dgm:prSet presAssocID="{98CC8658-C498-4A5B-B776-A5088B3FF7CF}" presName="centerBox" presStyleCnt="0"/>
      <dgm:spPr/>
    </dgm:pt>
    <dgm:pt modelId="{649F630F-BA54-4611-BD3F-84241A8ECA01}" type="pres">
      <dgm:prSet presAssocID="{98CC8658-C498-4A5B-B776-A5088B3FF7CF}" presName="centerBoxParent" presStyleLbl="node1" presStyleIdx="2" presStyleCnt="3" custScaleY="112500"/>
      <dgm:spPr/>
    </dgm:pt>
    <dgm:pt modelId="{3D52D601-E5A4-404E-A33B-59E503F735DC}" type="pres">
      <dgm:prSet presAssocID="{98CC8658-C498-4A5B-B776-A5088B3FF7CF}" presName="centerBoxChildren" presStyleCnt="0"/>
      <dgm:spPr/>
    </dgm:pt>
    <dgm:pt modelId="{1D3A670B-D8D0-401E-90C4-1459286DFDCA}" type="pres">
      <dgm:prSet presAssocID="{60D1C517-1D39-4B2C-A654-D83B91AACA62}" presName="cChild" presStyleLbl="fgAcc1" presStyleIdx="5" presStyleCnt="8" custScaleX="65735" custScaleY="169815" custLinFactNeighborX="-25196" custLinFactNeighborY="-12867">
        <dgm:presLayoutVars>
          <dgm:bulletEnabled val="1"/>
        </dgm:presLayoutVars>
      </dgm:prSet>
      <dgm:spPr/>
    </dgm:pt>
    <dgm:pt modelId="{79D2DB6A-FA7F-487A-AA78-4413161B6333}" type="pres">
      <dgm:prSet presAssocID="{4E65BEAB-E6B9-4D2C-ABDE-26D4EBA8C06E}" presName="centerSibTrans" presStyleCnt="0"/>
      <dgm:spPr/>
    </dgm:pt>
    <dgm:pt modelId="{78D80538-2397-40F5-B23C-BA1836344BE2}" type="pres">
      <dgm:prSet presAssocID="{A8AB7A53-E7B0-40BE-A90D-C52E835E2747}" presName="cChild" presStyleLbl="fgAcc1" presStyleIdx="6" presStyleCnt="8" custScaleX="61939" custScaleY="142567" custLinFactNeighborY="-12110">
        <dgm:presLayoutVars>
          <dgm:bulletEnabled val="1"/>
        </dgm:presLayoutVars>
      </dgm:prSet>
      <dgm:spPr/>
    </dgm:pt>
    <dgm:pt modelId="{24C3311B-7313-4EB7-B154-F493349CFB62}" type="pres">
      <dgm:prSet presAssocID="{350C2175-4DDB-4020-AB30-0A182AB7C37D}" presName="centerSibTrans" presStyleCnt="0"/>
      <dgm:spPr/>
    </dgm:pt>
    <dgm:pt modelId="{6837C5FC-3381-458F-AF86-33D32F9A893B}" type="pres">
      <dgm:prSet presAssocID="{2B8303B3-47DB-4D64-828A-32EEE115DC07}" presName="cChild" presStyleLbl="fgAcc1" presStyleIdx="7" presStyleCnt="8" custScaleX="71991" custScaleY="112654" custLinFactNeighborY="-15895">
        <dgm:presLayoutVars>
          <dgm:bulletEnabled val="1"/>
        </dgm:presLayoutVars>
      </dgm:prSet>
      <dgm:spPr/>
    </dgm:pt>
  </dgm:ptLst>
  <dgm:cxnLst>
    <dgm:cxn modelId="{826B7520-6783-4AEC-ACD7-028F540E7618}" type="presOf" srcId="{251E7F98-DFC7-4F1E-AD18-43091474896E}" destId="{CF7DD28C-1625-486A-A715-BB59F37C2A68}" srcOrd="0" destOrd="0" presId="urn:microsoft.com/office/officeart/2005/8/layout/target2"/>
    <dgm:cxn modelId="{7A723022-1486-4D19-922A-5618C2D682D8}" type="presOf" srcId="{DF22CA49-1559-4DDD-A3AA-F2709DBA2036}" destId="{649F630F-BA54-4611-BD3F-84241A8ECA01}" srcOrd="0" destOrd="0" presId="urn:microsoft.com/office/officeart/2005/8/layout/target2"/>
    <dgm:cxn modelId="{72EE65BF-6978-4647-8AAF-2E7F0B10D9C6}" srcId="{DCA141A6-3001-4FF7-ACA0-B6D1C881D5B0}" destId="{7880A919-21A8-40AF-A8CF-F91D1BC96B53}" srcOrd="0" destOrd="0" parTransId="{44402E7B-6616-46C7-958F-8A1FB08DE112}" sibTransId="{4DFC8025-AA2E-43C7-9450-C4859B3EF643}"/>
    <dgm:cxn modelId="{0BD30B6B-1392-47A4-9434-E1537D403938}" type="presOf" srcId="{4A85F353-887A-4B57-BCA6-C7F89FB8FE95}" destId="{387095FC-0702-4F51-82FE-C67884D6158D}" srcOrd="0" destOrd="0" presId="urn:microsoft.com/office/officeart/2005/8/layout/target2"/>
    <dgm:cxn modelId="{778C0D96-2E66-4C74-8D98-48FB1534E156}" srcId="{98CC8658-C498-4A5B-B776-A5088B3FF7CF}" destId="{DF22CA49-1559-4DDD-A3AA-F2709DBA2036}" srcOrd="2" destOrd="0" parTransId="{DC425FE0-6DC8-41B7-9E0F-B4FEAB3AB836}" sibTransId="{926293DD-4A55-44E5-A070-1883CDA040D6}"/>
    <dgm:cxn modelId="{F60D8BB1-91AF-4099-80BE-33307DC147D1}" srcId="{DF22CA49-1559-4DDD-A3AA-F2709DBA2036}" destId="{A8AB7A53-E7B0-40BE-A90D-C52E835E2747}" srcOrd="1" destOrd="0" parTransId="{74D68B64-DB40-4C82-B3F5-6589A360BB71}" sibTransId="{350C2175-4DDB-4020-AB30-0A182AB7C37D}"/>
    <dgm:cxn modelId="{4BEDF1D7-6CB0-4263-B918-9038491D3325}" type="presOf" srcId="{A0316125-BCCF-4A4D-8D65-869C88FADBEC}" destId="{758189C5-4AE2-45ED-85FB-FE5619BBAC2E}" srcOrd="0" destOrd="0" presId="urn:microsoft.com/office/officeart/2005/8/layout/target2"/>
    <dgm:cxn modelId="{FC3C3C2A-90E4-4519-A15F-B3C0192913FA}" srcId="{251E7F98-DFC7-4F1E-AD18-43091474896E}" destId="{A0316125-BCCF-4A4D-8D65-869C88FADBEC}" srcOrd="0" destOrd="0" parTransId="{1495BC43-BF5F-49A9-AA35-E9EBC98DE19C}" sibTransId="{F2A1D8D7-E435-4CFB-A80A-AD590E4C7250}"/>
    <dgm:cxn modelId="{2C91ECAC-7BFA-4B08-ABEB-E5A95527AAE7}" srcId="{98CC8658-C498-4A5B-B776-A5088B3FF7CF}" destId="{251E7F98-DFC7-4F1E-AD18-43091474896E}" srcOrd="0" destOrd="0" parTransId="{E24D6609-3D36-4614-9A3C-F1225EF7A661}" sibTransId="{0B59C2BB-4992-40B6-A783-4872F73FF66B}"/>
    <dgm:cxn modelId="{D758AA50-5157-4040-86CF-BEF777503162}" type="presOf" srcId="{A8AB7A53-E7B0-40BE-A90D-C52E835E2747}" destId="{78D80538-2397-40F5-B23C-BA1836344BE2}" srcOrd="0" destOrd="0" presId="urn:microsoft.com/office/officeart/2005/8/layout/target2"/>
    <dgm:cxn modelId="{4C9F9DB6-2F16-4392-A84A-15DB4F07B7E6}" type="presOf" srcId="{CEBA3095-34A8-4B34-902D-189ABFE2F907}" destId="{FFA3CBE1-6F93-4C87-B888-EB4958626A2C}" srcOrd="0" destOrd="0" presId="urn:microsoft.com/office/officeart/2005/8/layout/target2"/>
    <dgm:cxn modelId="{1DB9065E-C325-4FA8-AF5A-968DDD07BD39}" type="presOf" srcId="{98CC8658-C498-4A5B-B776-A5088B3FF7CF}" destId="{C2D2C8A9-EC47-406C-92F5-8FF9F2D2CA8B}" srcOrd="0" destOrd="0" presId="urn:microsoft.com/office/officeart/2005/8/layout/target2"/>
    <dgm:cxn modelId="{3A09E3E9-8DF8-4F24-97E8-35C72302382E}" srcId="{DCA141A6-3001-4FF7-ACA0-B6D1C881D5B0}" destId="{CEBA3095-34A8-4B34-902D-189ABFE2F907}" srcOrd="1" destOrd="0" parTransId="{4AED11D7-2D28-4202-8579-A57B2529E86C}" sibTransId="{215D176A-25A2-40C9-9661-A2CE9F921B91}"/>
    <dgm:cxn modelId="{5046635A-FF1B-443A-9097-C5D207744130}" srcId="{98CC8658-C498-4A5B-B776-A5088B3FF7CF}" destId="{DCA141A6-3001-4FF7-ACA0-B6D1C881D5B0}" srcOrd="1" destOrd="0" parTransId="{AD97681E-6503-4192-B863-B30F4ED9DC4B}" sibTransId="{EDC2A723-E16E-45C3-82E8-61E2F847C82F}"/>
    <dgm:cxn modelId="{DE72F092-D2A1-4FA7-9D31-2CF919DA9A44}" srcId="{DF22CA49-1559-4DDD-A3AA-F2709DBA2036}" destId="{60D1C517-1D39-4B2C-A654-D83B91AACA62}" srcOrd="0" destOrd="0" parTransId="{3FAD9085-ACF6-4C6B-BE5B-68689142BEE9}" sibTransId="{4E65BEAB-E6B9-4D2C-ABDE-26D4EBA8C06E}"/>
    <dgm:cxn modelId="{A1337974-8EF5-42E7-A4A8-10825B0E3FDB}" type="presOf" srcId="{DCA141A6-3001-4FF7-ACA0-B6D1C881D5B0}" destId="{6620A632-B640-465A-B451-8D090808C9B0}" srcOrd="0" destOrd="0" presId="urn:microsoft.com/office/officeart/2005/8/layout/target2"/>
    <dgm:cxn modelId="{8FEA08D9-BF79-4461-A9A5-03657DDD9D86}" srcId="{DF22CA49-1559-4DDD-A3AA-F2709DBA2036}" destId="{2B8303B3-47DB-4D64-828A-32EEE115DC07}" srcOrd="2" destOrd="0" parTransId="{44718707-158A-4BC5-AD0E-FDD9E4D5A8FC}" sibTransId="{F98105E5-AC20-4B9C-A6AD-CE217269F9EA}"/>
    <dgm:cxn modelId="{B895CC21-10CA-4568-B285-3F6C2AB11B3C}" type="presOf" srcId="{7880A919-21A8-40AF-A8CF-F91D1BC96B53}" destId="{7D026B81-48AE-425B-905C-420DBE4EB0A7}" srcOrd="0" destOrd="0" presId="urn:microsoft.com/office/officeart/2005/8/layout/target2"/>
    <dgm:cxn modelId="{EAF4BA78-9886-481E-A397-430FBA6E9A0E}" type="presOf" srcId="{60D1C517-1D39-4B2C-A654-D83B91AACA62}" destId="{1D3A670B-D8D0-401E-90C4-1459286DFDCA}" srcOrd="0" destOrd="0" presId="urn:microsoft.com/office/officeart/2005/8/layout/target2"/>
    <dgm:cxn modelId="{8F31544A-789B-4900-954D-3D9FA92E5E5A}" type="presOf" srcId="{2B8303B3-47DB-4D64-828A-32EEE115DC07}" destId="{6837C5FC-3381-458F-AF86-33D32F9A893B}" srcOrd="0" destOrd="0" presId="urn:microsoft.com/office/officeart/2005/8/layout/target2"/>
    <dgm:cxn modelId="{1BF943BD-5919-4592-90A1-5A2144FE82C8}" srcId="{251E7F98-DFC7-4F1E-AD18-43091474896E}" destId="{4A85F353-887A-4B57-BCA6-C7F89FB8FE95}" srcOrd="1" destOrd="0" parTransId="{A4D88EBB-1118-46E7-B8CE-903EE8FE368D}" sibTransId="{026F2C18-73E2-4DF4-A0C1-C3EB358E7849}"/>
    <dgm:cxn modelId="{649F5810-0CC3-43C4-A2D3-1362D6DBD919}" srcId="{251E7F98-DFC7-4F1E-AD18-43091474896E}" destId="{FD1DAF8C-0319-42E0-BD46-0604980915FC}" srcOrd="2" destOrd="0" parTransId="{0E4C70B2-9CE1-4F2C-AAE0-7157636A5FC3}" sibTransId="{1924BADD-C16D-41B8-981C-4BDC5BF891A3}"/>
    <dgm:cxn modelId="{14653A12-90D2-4C91-9B12-7B27966A1646}" type="presOf" srcId="{FD1DAF8C-0319-42E0-BD46-0604980915FC}" destId="{AECB1F23-07CC-48CE-80C5-A6DE0968CC7C}" srcOrd="0" destOrd="0" presId="urn:microsoft.com/office/officeart/2005/8/layout/target2"/>
    <dgm:cxn modelId="{DB3EF3A4-72E4-41EC-B6AD-FBD383CF8DA9}" type="presParOf" srcId="{C2D2C8A9-EC47-406C-92F5-8FF9F2D2CA8B}" destId="{5B10A866-7B66-47A7-B5E3-D47541C8CEC6}" srcOrd="0" destOrd="0" presId="urn:microsoft.com/office/officeart/2005/8/layout/target2"/>
    <dgm:cxn modelId="{3709DD54-49DA-4E9D-AA4A-DA8E317B044F}" type="presParOf" srcId="{5B10A866-7B66-47A7-B5E3-D47541C8CEC6}" destId="{CF7DD28C-1625-486A-A715-BB59F37C2A68}" srcOrd="0" destOrd="0" presId="urn:microsoft.com/office/officeart/2005/8/layout/target2"/>
    <dgm:cxn modelId="{A798A04F-D0F3-4E9C-8F44-735E32AC8A93}" type="presParOf" srcId="{5B10A866-7B66-47A7-B5E3-D47541C8CEC6}" destId="{EA5ABE94-A024-40EB-874B-B893739BFC8C}" srcOrd="1" destOrd="0" presId="urn:microsoft.com/office/officeart/2005/8/layout/target2"/>
    <dgm:cxn modelId="{34801603-C532-42F4-8908-956576F94BC4}" type="presParOf" srcId="{EA5ABE94-A024-40EB-874B-B893739BFC8C}" destId="{758189C5-4AE2-45ED-85FB-FE5619BBAC2E}" srcOrd="0" destOrd="0" presId="urn:microsoft.com/office/officeart/2005/8/layout/target2"/>
    <dgm:cxn modelId="{7DCBBD84-CA76-4E55-9ADC-D8EB1B02CBB1}" type="presParOf" srcId="{EA5ABE94-A024-40EB-874B-B893739BFC8C}" destId="{4445AB91-3BBA-4B27-ACB2-866F7C5D5748}" srcOrd="1" destOrd="0" presId="urn:microsoft.com/office/officeart/2005/8/layout/target2"/>
    <dgm:cxn modelId="{DDD1680E-B078-4045-8272-9EB6045E4582}" type="presParOf" srcId="{EA5ABE94-A024-40EB-874B-B893739BFC8C}" destId="{387095FC-0702-4F51-82FE-C67884D6158D}" srcOrd="2" destOrd="0" presId="urn:microsoft.com/office/officeart/2005/8/layout/target2"/>
    <dgm:cxn modelId="{CDFC8DB7-673F-4C63-BACE-75B38E8626E9}" type="presParOf" srcId="{EA5ABE94-A024-40EB-874B-B893739BFC8C}" destId="{61F86A3F-425A-47F2-8636-4F21B1BD770B}" srcOrd="3" destOrd="0" presId="urn:microsoft.com/office/officeart/2005/8/layout/target2"/>
    <dgm:cxn modelId="{D61973BC-009C-4EB7-A46B-5F4701064D12}" type="presParOf" srcId="{EA5ABE94-A024-40EB-874B-B893739BFC8C}" destId="{AECB1F23-07CC-48CE-80C5-A6DE0968CC7C}" srcOrd="4" destOrd="0" presId="urn:microsoft.com/office/officeart/2005/8/layout/target2"/>
    <dgm:cxn modelId="{FEB8C074-ABAA-4F9E-BBEC-7B7B33CFBA1B}" type="presParOf" srcId="{C2D2C8A9-EC47-406C-92F5-8FF9F2D2CA8B}" destId="{7B97250F-E334-4DD4-9814-54051BF190C7}" srcOrd="1" destOrd="0" presId="urn:microsoft.com/office/officeart/2005/8/layout/target2"/>
    <dgm:cxn modelId="{AC8B27BA-42C4-4BED-B023-7B1F0A551A5F}" type="presParOf" srcId="{7B97250F-E334-4DD4-9814-54051BF190C7}" destId="{6620A632-B640-465A-B451-8D090808C9B0}" srcOrd="0" destOrd="0" presId="urn:microsoft.com/office/officeart/2005/8/layout/target2"/>
    <dgm:cxn modelId="{AA41909A-1A7A-4CE2-9DAD-42472527291C}" type="presParOf" srcId="{7B97250F-E334-4DD4-9814-54051BF190C7}" destId="{6118D2C1-5DDB-430B-8D12-658274FF6504}" srcOrd="1" destOrd="0" presId="urn:microsoft.com/office/officeart/2005/8/layout/target2"/>
    <dgm:cxn modelId="{907EA17B-1127-4C96-9959-84EBF38608F4}" type="presParOf" srcId="{6118D2C1-5DDB-430B-8D12-658274FF6504}" destId="{7D026B81-48AE-425B-905C-420DBE4EB0A7}" srcOrd="0" destOrd="0" presId="urn:microsoft.com/office/officeart/2005/8/layout/target2"/>
    <dgm:cxn modelId="{3408FB12-AA44-4FE5-A1E8-59E2AE1AE0AB}" type="presParOf" srcId="{6118D2C1-5DDB-430B-8D12-658274FF6504}" destId="{E74CB8B9-3112-4346-BED5-3729C19466C7}" srcOrd="1" destOrd="0" presId="urn:microsoft.com/office/officeart/2005/8/layout/target2"/>
    <dgm:cxn modelId="{BE523D17-5391-4510-888F-B74DF6BF1762}" type="presParOf" srcId="{6118D2C1-5DDB-430B-8D12-658274FF6504}" destId="{FFA3CBE1-6F93-4C87-B888-EB4958626A2C}" srcOrd="2" destOrd="0" presId="urn:microsoft.com/office/officeart/2005/8/layout/target2"/>
    <dgm:cxn modelId="{0ABE4937-703F-47D9-A741-E08487F248C6}" type="presParOf" srcId="{C2D2C8A9-EC47-406C-92F5-8FF9F2D2CA8B}" destId="{6BC82791-D20F-4010-8DFB-551E1F0DBE87}" srcOrd="2" destOrd="0" presId="urn:microsoft.com/office/officeart/2005/8/layout/target2"/>
    <dgm:cxn modelId="{9917AA43-2E5A-420D-BE16-2F7555671B05}" type="presParOf" srcId="{6BC82791-D20F-4010-8DFB-551E1F0DBE87}" destId="{649F630F-BA54-4611-BD3F-84241A8ECA01}" srcOrd="0" destOrd="0" presId="urn:microsoft.com/office/officeart/2005/8/layout/target2"/>
    <dgm:cxn modelId="{1D6DFC03-F3BA-4253-B909-BE5D244F60FA}" type="presParOf" srcId="{6BC82791-D20F-4010-8DFB-551E1F0DBE87}" destId="{3D52D601-E5A4-404E-A33B-59E503F735DC}" srcOrd="1" destOrd="0" presId="urn:microsoft.com/office/officeart/2005/8/layout/target2"/>
    <dgm:cxn modelId="{D5E50B97-8F82-4F8A-9B1E-84D3EAA6D70D}" type="presParOf" srcId="{3D52D601-E5A4-404E-A33B-59E503F735DC}" destId="{1D3A670B-D8D0-401E-90C4-1459286DFDCA}" srcOrd="0" destOrd="0" presId="urn:microsoft.com/office/officeart/2005/8/layout/target2"/>
    <dgm:cxn modelId="{D9C50377-4860-48F3-99F5-BE2C38345BF7}" type="presParOf" srcId="{3D52D601-E5A4-404E-A33B-59E503F735DC}" destId="{79D2DB6A-FA7F-487A-AA78-4413161B6333}" srcOrd="1" destOrd="0" presId="urn:microsoft.com/office/officeart/2005/8/layout/target2"/>
    <dgm:cxn modelId="{ADD556EA-4D78-46B5-B483-A7C1BDDFEBC9}" type="presParOf" srcId="{3D52D601-E5A4-404E-A33B-59E503F735DC}" destId="{78D80538-2397-40F5-B23C-BA1836344BE2}" srcOrd="2" destOrd="0" presId="urn:microsoft.com/office/officeart/2005/8/layout/target2"/>
    <dgm:cxn modelId="{280BF68C-F788-484F-8DEB-FB599259CFCB}" type="presParOf" srcId="{3D52D601-E5A4-404E-A33B-59E503F735DC}" destId="{24C3311B-7313-4EB7-B154-F493349CFB62}" srcOrd="3" destOrd="0" presId="urn:microsoft.com/office/officeart/2005/8/layout/target2"/>
    <dgm:cxn modelId="{59F77603-E6CF-40E1-86BF-5E55397ACB03}" type="presParOf" srcId="{3D52D601-E5A4-404E-A33B-59E503F735DC}" destId="{6837C5FC-3381-458F-AF86-33D32F9A893B}" srcOrd="4"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CC8658-C498-4A5B-B776-A5088B3FF7CF}" type="doc">
      <dgm:prSet loTypeId="urn:microsoft.com/office/officeart/2005/8/layout/target2" loCatId="relationship" qsTypeId="urn:microsoft.com/office/officeart/2005/8/quickstyle/simple1" qsCatId="simple" csTypeId="urn:microsoft.com/office/officeart/2005/8/colors/accent1_2" csCatId="accent1" phldr="1"/>
      <dgm:spPr/>
      <dgm:t>
        <a:bodyPr/>
        <a:lstStyle/>
        <a:p>
          <a:endParaRPr lang="pt-PT"/>
        </a:p>
      </dgm:t>
    </dgm:pt>
    <dgm:pt modelId="{251E7F98-DFC7-4F1E-AD18-43091474896E}">
      <dgm:prSet phldrT="[Texto]"/>
      <dgm:spPr/>
      <dgm:t>
        <a:bodyPr/>
        <a:lstStyle/>
        <a:p>
          <a:r>
            <a:rPr lang="pt-PT" dirty="0"/>
            <a:t>Annual Activity Plan </a:t>
          </a:r>
        </a:p>
      </dgm:t>
    </dgm:pt>
    <dgm:pt modelId="{E24D6609-3D36-4614-9A3C-F1225EF7A661}" type="parTrans" cxnId="{2C91ECAC-7BFA-4B08-ABEB-E5A95527AAE7}">
      <dgm:prSet/>
      <dgm:spPr/>
      <dgm:t>
        <a:bodyPr/>
        <a:lstStyle/>
        <a:p>
          <a:endParaRPr lang="pt-PT"/>
        </a:p>
      </dgm:t>
    </dgm:pt>
    <dgm:pt modelId="{0B59C2BB-4992-40B6-A783-4872F73FF66B}" type="sibTrans" cxnId="{2C91ECAC-7BFA-4B08-ABEB-E5A95527AAE7}">
      <dgm:prSet/>
      <dgm:spPr/>
      <dgm:t>
        <a:bodyPr/>
        <a:lstStyle/>
        <a:p>
          <a:endParaRPr lang="pt-PT"/>
        </a:p>
      </dgm:t>
    </dgm:pt>
    <dgm:pt modelId="{A0316125-BCCF-4A4D-8D65-869C88FADBEC}">
      <dgm:prSet phldrT="[Texto]" custT="1"/>
      <dgm:spPr/>
      <dgm:t>
        <a:bodyPr/>
        <a:lstStyle/>
        <a:p>
          <a:r>
            <a:rPr lang="pt-PT" sz="1000" dirty="0"/>
            <a:t>Responsible</a:t>
          </a:r>
        </a:p>
        <a:p>
          <a:r>
            <a:rPr lang="en-US" sz="1000" dirty="0"/>
            <a:t>Director (Promotion of School Success)</a:t>
          </a:r>
          <a:endParaRPr lang="pt-PT" sz="1000" dirty="0"/>
        </a:p>
        <a:p>
          <a:r>
            <a:rPr lang="en-US" sz="1000" dirty="0"/>
            <a:t>Departments (Languages, Mathematics and Experimental Sciences, Social and Human Sciences, Technologies and Expressions)</a:t>
          </a:r>
          <a:endParaRPr lang="pt-PT" sz="1000" dirty="0"/>
        </a:p>
        <a:p>
          <a:r>
            <a:rPr lang="pt-PT" sz="1000" dirty="0"/>
            <a:t>Clubs ( School Sports)</a:t>
          </a:r>
        </a:p>
        <a:p>
          <a:r>
            <a:rPr lang="pt-PT" sz="1000" dirty="0"/>
            <a:t>Projects ( Health Education Program )</a:t>
          </a:r>
        </a:p>
      </dgm:t>
    </dgm:pt>
    <dgm:pt modelId="{1495BC43-BF5F-49A9-AA35-E9EBC98DE19C}" type="parTrans" cxnId="{FC3C3C2A-90E4-4519-A15F-B3C0192913FA}">
      <dgm:prSet/>
      <dgm:spPr/>
      <dgm:t>
        <a:bodyPr/>
        <a:lstStyle/>
        <a:p>
          <a:endParaRPr lang="pt-PT"/>
        </a:p>
      </dgm:t>
    </dgm:pt>
    <dgm:pt modelId="{F2A1D8D7-E435-4CFB-A80A-AD590E4C7250}" type="sibTrans" cxnId="{FC3C3C2A-90E4-4519-A15F-B3C0192913FA}">
      <dgm:prSet/>
      <dgm:spPr/>
      <dgm:t>
        <a:bodyPr/>
        <a:lstStyle/>
        <a:p>
          <a:endParaRPr lang="pt-PT"/>
        </a:p>
      </dgm:t>
    </dgm:pt>
    <dgm:pt modelId="{4A85F353-887A-4B57-BCA6-C7F89FB8FE95}">
      <dgm:prSet phldrT="[Texto]" custT="1"/>
      <dgm:spPr/>
      <dgm:t>
        <a:bodyPr/>
        <a:lstStyle/>
        <a:p>
          <a:r>
            <a:rPr lang="pt-PT" sz="1000" dirty="0"/>
            <a:t>Approves</a:t>
          </a:r>
        </a:p>
        <a:p>
          <a:r>
            <a:rPr lang="pt-PT" sz="1000" dirty="0"/>
            <a:t>Pedagogical Council</a:t>
          </a:r>
        </a:p>
        <a:p>
          <a:r>
            <a:rPr lang="pt-PT" sz="1000" dirty="0"/>
            <a:t>General Council</a:t>
          </a:r>
        </a:p>
      </dgm:t>
    </dgm:pt>
    <dgm:pt modelId="{A4D88EBB-1118-46E7-B8CE-903EE8FE368D}" type="parTrans" cxnId="{1BF943BD-5919-4592-90A1-5A2144FE82C8}">
      <dgm:prSet/>
      <dgm:spPr/>
      <dgm:t>
        <a:bodyPr/>
        <a:lstStyle/>
        <a:p>
          <a:endParaRPr lang="pt-PT"/>
        </a:p>
      </dgm:t>
    </dgm:pt>
    <dgm:pt modelId="{026F2C18-73E2-4DF4-A0C1-C3EB358E7849}" type="sibTrans" cxnId="{1BF943BD-5919-4592-90A1-5A2144FE82C8}">
      <dgm:prSet/>
      <dgm:spPr/>
      <dgm:t>
        <a:bodyPr/>
        <a:lstStyle/>
        <a:p>
          <a:endParaRPr lang="pt-PT"/>
        </a:p>
      </dgm:t>
    </dgm:pt>
    <dgm:pt modelId="{DCA141A6-3001-4FF7-ACA0-B6D1C881D5B0}">
      <dgm:prSet phldrT="[Texto]" custT="1"/>
      <dgm:spPr/>
      <dgm:t>
        <a:bodyPr/>
        <a:lstStyle/>
        <a:p>
          <a:r>
            <a:rPr lang="pt-PT" sz="3200" dirty="0"/>
            <a:t>Self- Reporting Report</a:t>
          </a:r>
        </a:p>
      </dgm:t>
    </dgm:pt>
    <dgm:pt modelId="{AD97681E-6503-4192-B863-B30F4ED9DC4B}" type="parTrans" cxnId="{5046635A-FF1B-443A-9097-C5D207744130}">
      <dgm:prSet/>
      <dgm:spPr/>
      <dgm:t>
        <a:bodyPr/>
        <a:lstStyle/>
        <a:p>
          <a:endParaRPr lang="pt-PT"/>
        </a:p>
      </dgm:t>
    </dgm:pt>
    <dgm:pt modelId="{EDC2A723-E16E-45C3-82E8-61E2F847C82F}" type="sibTrans" cxnId="{5046635A-FF1B-443A-9097-C5D207744130}">
      <dgm:prSet/>
      <dgm:spPr/>
      <dgm:t>
        <a:bodyPr/>
        <a:lstStyle/>
        <a:p>
          <a:endParaRPr lang="pt-PT"/>
        </a:p>
      </dgm:t>
    </dgm:pt>
    <dgm:pt modelId="{7880A919-21A8-40AF-A8CF-F91D1BC96B53}">
      <dgm:prSet phldrT="[Texto]" custT="1"/>
      <dgm:spPr/>
      <dgm:t>
        <a:bodyPr/>
        <a:lstStyle/>
        <a:p>
          <a:pPr algn="just"/>
          <a:r>
            <a:rPr lang="en-US" sz="800" dirty="0"/>
            <a:t>The procedure is the same as that used for the Annual Activity Report plus the application of satisfaction surveys to parents and guardians, teaching staff, non-teaching staff, students</a:t>
          </a:r>
          <a:r>
            <a:rPr lang="en-US" sz="900" dirty="0"/>
            <a:t>, etc.</a:t>
          </a:r>
          <a:endParaRPr lang="pt-PT" sz="900" dirty="0"/>
        </a:p>
      </dgm:t>
    </dgm:pt>
    <dgm:pt modelId="{44402E7B-6616-46C7-958F-8A1FB08DE112}" type="parTrans" cxnId="{72EE65BF-6978-4647-8AAF-2E7F0B10D9C6}">
      <dgm:prSet/>
      <dgm:spPr/>
      <dgm:t>
        <a:bodyPr/>
        <a:lstStyle/>
        <a:p>
          <a:endParaRPr lang="pt-PT"/>
        </a:p>
      </dgm:t>
    </dgm:pt>
    <dgm:pt modelId="{4DFC8025-AA2E-43C7-9450-C4859B3EF643}" type="sibTrans" cxnId="{72EE65BF-6978-4647-8AAF-2E7F0B10D9C6}">
      <dgm:prSet/>
      <dgm:spPr/>
      <dgm:t>
        <a:bodyPr/>
        <a:lstStyle/>
        <a:p>
          <a:endParaRPr lang="pt-PT"/>
        </a:p>
      </dgm:t>
    </dgm:pt>
    <dgm:pt modelId="{CEBA3095-34A8-4B34-902D-189ABFE2F907}">
      <dgm:prSet phldrT="[Texto]" custT="1"/>
      <dgm:spPr/>
      <dgm:t>
        <a:bodyPr/>
        <a:lstStyle/>
        <a:p>
          <a:pPr algn="just"/>
          <a:r>
            <a:rPr lang="en-US" sz="800" dirty="0"/>
            <a:t>This is the document that we use to connect the Internal and External Evaluation in order to collect all the information requested by the Inspecção  Geral de Educação during its inspection.</a:t>
          </a:r>
          <a:endParaRPr lang="pt-PT" sz="800" dirty="0"/>
        </a:p>
      </dgm:t>
    </dgm:pt>
    <dgm:pt modelId="{4AED11D7-2D28-4202-8579-A57B2529E86C}" type="parTrans" cxnId="{3A09E3E9-8DF8-4F24-97E8-35C72302382E}">
      <dgm:prSet/>
      <dgm:spPr/>
      <dgm:t>
        <a:bodyPr/>
        <a:lstStyle/>
        <a:p>
          <a:endParaRPr lang="pt-PT"/>
        </a:p>
      </dgm:t>
    </dgm:pt>
    <dgm:pt modelId="{215D176A-25A2-40C9-9661-A2CE9F921B91}" type="sibTrans" cxnId="{3A09E3E9-8DF8-4F24-97E8-35C72302382E}">
      <dgm:prSet/>
      <dgm:spPr/>
      <dgm:t>
        <a:bodyPr/>
        <a:lstStyle/>
        <a:p>
          <a:endParaRPr lang="pt-PT"/>
        </a:p>
      </dgm:t>
    </dgm:pt>
    <dgm:pt modelId="{DF22CA49-1559-4DDD-A3AA-F2709DBA2036}">
      <dgm:prSet phldrT="[Texto]" custT="1"/>
      <dgm:spPr/>
      <dgm:t>
        <a:bodyPr/>
        <a:lstStyle/>
        <a:p>
          <a:r>
            <a:rPr lang="pt-PT" sz="2400" b="0" i="1"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Improvement Plan</a:t>
          </a:r>
          <a:endParaRPr lang="pt-PT" sz="2400" b="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gm:t>
    </dgm:pt>
    <dgm:pt modelId="{DC425FE0-6DC8-41B7-9E0F-B4FEAB3AB836}" type="parTrans" cxnId="{778C0D96-2E66-4C74-8D98-48FB1534E156}">
      <dgm:prSet/>
      <dgm:spPr/>
      <dgm:t>
        <a:bodyPr/>
        <a:lstStyle/>
        <a:p>
          <a:endParaRPr lang="pt-PT"/>
        </a:p>
      </dgm:t>
    </dgm:pt>
    <dgm:pt modelId="{926293DD-4A55-44E5-A070-1883CDA040D6}" type="sibTrans" cxnId="{778C0D96-2E66-4C74-8D98-48FB1534E156}">
      <dgm:prSet/>
      <dgm:spPr/>
      <dgm:t>
        <a:bodyPr/>
        <a:lstStyle/>
        <a:p>
          <a:endParaRPr lang="pt-PT"/>
        </a:p>
      </dgm:t>
    </dgm:pt>
    <dgm:pt modelId="{2B8303B3-47DB-4D64-828A-32EEE115DC07}">
      <dgm:prSet phldrT="[Texto]" custT="1"/>
      <dgm:spPr/>
      <dgm:t>
        <a:bodyPr anchor="ctr"/>
        <a:lstStyle/>
        <a:p>
          <a:pPr algn="ctr"/>
          <a:endParaRPr lang="pt-PT" sz="1800" b="1" dirty="0"/>
        </a:p>
        <a:p>
          <a:pPr algn="ctr"/>
          <a:r>
            <a:rPr lang="pt-PT" sz="1050" b="1" dirty="0"/>
            <a:t>It gives rise to</a:t>
          </a:r>
        </a:p>
        <a:p>
          <a:pPr algn="ctr"/>
          <a:r>
            <a:rPr lang="pt-PT" sz="1050" b="1" i="1" dirty="0">
              <a:solidFill>
                <a:srgbClr val="0070C0"/>
              </a:solidFill>
            </a:rPr>
            <a:t>Improvement Report</a:t>
          </a:r>
          <a:endParaRPr lang="pt-PT" sz="1050" b="0" i="1" dirty="0">
            <a:solidFill>
              <a:srgbClr val="0070C0"/>
            </a:solidFill>
          </a:endParaRPr>
        </a:p>
        <a:p>
          <a:pPr algn="ctr"/>
          <a:endParaRPr lang="pt-PT" sz="1100" b="0" dirty="0"/>
        </a:p>
      </dgm:t>
    </dgm:pt>
    <dgm:pt modelId="{44718707-158A-4BC5-AD0E-FDD9E4D5A8FC}" type="parTrans" cxnId="{8FEA08D9-BF79-4461-A9A5-03657DDD9D86}">
      <dgm:prSet/>
      <dgm:spPr/>
      <dgm:t>
        <a:bodyPr/>
        <a:lstStyle/>
        <a:p>
          <a:endParaRPr lang="pt-PT"/>
        </a:p>
      </dgm:t>
    </dgm:pt>
    <dgm:pt modelId="{F98105E5-AC20-4B9C-A6AD-CE217269F9EA}" type="sibTrans" cxnId="{8FEA08D9-BF79-4461-A9A5-03657DDD9D86}">
      <dgm:prSet/>
      <dgm:spPr/>
      <dgm:t>
        <a:bodyPr/>
        <a:lstStyle/>
        <a:p>
          <a:endParaRPr lang="pt-PT"/>
        </a:p>
      </dgm:t>
    </dgm:pt>
    <dgm:pt modelId="{CEF1DE73-04D4-4725-9054-04366DFA9156}">
      <dgm:prSet custT="1"/>
      <dgm:spPr/>
      <dgm:t>
        <a:bodyPr/>
        <a:lstStyle/>
        <a:p>
          <a:pPr algn="just"/>
          <a:r>
            <a:rPr lang="en-US" sz="900" dirty="0"/>
            <a:t>The improvement plan is monitored by an interim evaluation, carried out mid-school year, by the school structures.</a:t>
          </a:r>
        </a:p>
        <a:p>
          <a:pPr algn="just"/>
          <a:r>
            <a:rPr lang="en-US" sz="900" dirty="0"/>
            <a:t>Note - The improvement plan is prepared in accordance with the annual activity report and also based on the reports of the General Inspection of Education and self-report in the years in which they are produced. This means that every two years the improvement plan gathers information from these documents.</a:t>
          </a:r>
          <a:endParaRPr lang="pt-PT" sz="900" dirty="0"/>
        </a:p>
      </dgm:t>
    </dgm:pt>
    <dgm:pt modelId="{7DFE42D4-E968-43B6-BA05-BE205BBDF3A1}" type="parTrans" cxnId="{6F75E910-92CD-49AE-BC5A-C23CC390A230}">
      <dgm:prSet/>
      <dgm:spPr/>
      <dgm:t>
        <a:bodyPr/>
        <a:lstStyle/>
        <a:p>
          <a:endParaRPr lang="pt-PT"/>
        </a:p>
      </dgm:t>
    </dgm:pt>
    <dgm:pt modelId="{9F12DB37-0CFD-4A64-BBAA-A57D202C0A44}" type="sibTrans" cxnId="{6F75E910-92CD-49AE-BC5A-C23CC390A230}">
      <dgm:prSet/>
      <dgm:spPr/>
      <dgm:t>
        <a:bodyPr/>
        <a:lstStyle/>
        <a:p>
          <a:endParaRPr lang="pt-PT"/>
        </a:p>
      </dgm:t>
    </dgm:pt>
    <dgm:pt modelId="{1121D47A-4549-4B77-8BD4-38C15364A98C}">
      <dgm:prSet custT="1"/>
      <dgm:spPr/>
      <dgm:t>
        <a:bodyPr/>
        <a:lstStyle/>
        <a:p>
          <a:pPr algn="just"/>
          <a:r>
            <a:rPr lang="en-US" sz="1000" dirty="0"/>
            <a:t>The improvement plan is evaluated at the end of the school year. </a:t>
          </a:r>
          <a:endParaRPr lang="pt-PT" sz="1000" dirty="0"/>
        </a:p>
      </dgm:t>
    </dgm:pt>
    <dgm:pt modelId="{310F2D2A-B5F0-466D-B238-C116A4254D6D}" type="parTrans" cxnId="{F3F589EB-08F4-492F-BECD-9573E8D0FB5D}">
      <dgm:prSet/>
      <dgm:spPr/>
      <dgm:t>
        <a:bodyPr/>
        <a:lstStyle/>
        <a:p>
          <a:endParaRPr lang="pt-PT"/>
        </a:p>
      </dgm:t>
    </dgm:pt>
    <dgm:pt modelId="{DD4E69B2-443F-4593-A691-A3B3C48D87AA}" type="sibTrans" cxnId="{F3F589EB-08F4-492F-BECD-9573E8D0FB5D}">
      <dgm:prSet/>
      <dgm:spPr/>
      <dgm:t>
        <a:bodyPr/>
        <a:lstStyle/>
        <a:p>
          <a:endParaRPr lang="pt-PT"/>
        </a:p>
      </dgm:t>
    </dgm:pt>
    <dgm:pt modelId="{C2D2C8A9-EC47-406C-92F5-8FF9F2D2CA8B}" type="pres">
      <dgm:prSet presAssocID="{98CC8658-C498-4A5B-B776-A5088B3FF7CF}" presName="Name0" presStyleCnt="0">
        <dgm:presLayoutVars>
          <dgm:chMax val="3"/>
          <dgm:chPref val="1"/>
          <dgm:dir/>
          <dgm:animLvl val="lvl"/>
          <dgm:resizeHandles/>
        </dgm:presLayoutVars>
      </dgm:prSet>
      <dgm:spPr/>
    </dgm:pt>
    <dgm:pt modelId="{5B10A866-7B66-47A7-B5E3-D47541C8CEC6}" type="pres">
      <dgm:prSet presAssocID="{98CC8658-C498-4A5B-B776-A5088B3FF7CF}" presName="outerBox" presStyleCnt="0"/>
      <dgm:spPr/>
    </dgm:pt>
    <dgm:pt modelId="{CF7DD28C-1625-486A-A715-BB59F37C2A68}" type="pres">
      <dgm:prSet presAssocID="{98CC8658-C498-4A5B-B776-A5088B3FF7CF}" presName="outerBoxParent" presStyleLbl="node1" presStyleIdx="0" presStyleCnt="3"/>
      <dgm:spPr/>
    </dgm:pt>
    <dgm:pt modelId="{EA5ABE94-A024-40EB-874B-B893739BFC8C}" type="pres">
      <dgm:prSet presAssocID="{98CC8658-C498-4A5B-B776-A5088B3FF7CF}" presName="outerBoxChildren" presStyleCnt="0"/>
      <dgm:spPr/>
    </dgm:pt>
    <dgm:pt modelId="{758189C5-4AE2-45ED-85FB-FE5619BBAC2E}" type="pres">
      <dgm:prSet presAssocID="{A0316125-BCCF-4A4D-8D65-869C88FADBEC}" presName="oChild" presStyleLbl="fgAcc1" presStyleIdx="0" presStyleCnt="7">
        <dgm:presLayoutVars>
          <dgm:bulletEnabled val="1"/>
        </dgm:presLayoutVars>
      </dgm:prSet>
      <dgm:spPr/>
    </dgm:pt>
    <dgm:pt modelId="{4445AB91-3BBA-4B27-ACB2-866F7C5D5748}" type="pres">
      <dgm:prSet presAssocID="{F2A1D8D7-E435-4CFB-A80A-AD590E4C7250}" presName="outerSibTrans" presStyleCnt="0"/>
      <dgm:spPr/>
    </dgm:pt>
    <dgm:pt modelId="{387095FC-0702-4F51-82FE-C67884D6158D}" type="pres">
      <dgm:prSet presAssocID="{4A85F353-887A-4B57-BCA6-C7F89FB8FE95}" presName="oChild" presStyleLbl="fgAcc1" presStyleIdx="1" presStyleCnt="7" custScaleY="33480">
        <dgm:presLayoutVars>
          <dgm:bulletEnabled val="1"/>
        </dgm:presLayoutVars>
      </dgm:prSet>
      <dgm:spPr/>
    </dgm:pt>
    <dgm:pt modelId="{7B97250F-E334-4DD4-9814-54051BF190C7}" type="pres">
      <dgm:prSet presAssocID="{98CC8658-C498-4A5B-B776-A5088B3FF7CF}" presName="middleBox" presStyleCnt="0"/>
      <dgm:spPr/>
    </dgm:pt>
    <dgm:pt modelId="{6620A632-B640-465A-B451-8D090808C9B0}" type="pres">
      <dgm:prSet presAssocID="{98CC8658-C498-4A5B-B776-A5088B3FF7CF}" presName="middleBoxParent" presStyleLbl="node1" presStyleIdx="1" presStyleCnt="3"/>
      <dgm:spPr/>
    </dgm:pt>
    <dgm:pt modelId="{6118D2C1-5DDB-430B-8D12-658274FF6504}" type="pres">
      <dgm:prSet presAssocID="{98CC8658-C498-4A5B-B776-A5088B3FF7CF}" presName="middleBoxChildren" presStyleCnt="0"/>
      <dgm:spPr/>
    </dgm:pt>
    <dgm:pt modelId="{7D026B81-48AE-425B-905C-420DBE4EB0A7}" type="pres">
      <dgm:prSet presAssocID="{7880A919-21A8-40AF-A8CF-F91D1BC96B53}" presName="mChild" presStyleLbl="fgAcc1" presStyleIdx="2" presStyleCnt="7" custScaleY="1681619" custLinFactY="-359573" custLinFactNeighborX="-1747" custLinFactNeighborY="-400000">
        <dgm:presLayoutVars>
          <dgm:bulletEnabled val="1"/>
        </dgm:presLayoutVars>
      </dgm:prSet>
      <dgm:spPr/>
    </dgm:pt>
    <dgm:pt modelId="{E74CB8B9-3112-4346-BED5-3729C19466C7}" type="pres">
      <dgm:prSet presAssocID="{4DFC8025-AA2E-43C7-9450-C4859B3EF643}" presName="middleSibTrans" presStyleCnt="0"/>
      <dgm:spPr/>
    </dgm:pt>
    <dgm:pt modelId="{FFA3CBE1-6F93-4C87-B888-EB4958626A2C}" type="pres">
      <dgm:prSet presAssocID="{CEBA3095-34A8-4B34-902D-189ABFE2F907}" presName="mChild" presStyleLbl="fgAcc1" presStyleIdx="3" presStyleCnt="7" custScaleY="1630595">
        <dgm:presLayoutVars>
          <dgm:bulletEnabled val="1"/>
        </dgm:presLayoutVars>
      </dgm:prSet>
      <dgm:spPr/>
    </dgm:pt>
    <dgm:pt modelId="{6BC82791-D20F-4010-8DFB-551E1F0DBE87}" type="pres">
      <dgm:prSet presAssocID="{98CC8658-C498-4A5B-B776-A5088B3FF7CF}" presName="centerBox" presStyleCnt="0"/>
      <dgm:spPr/>
    </dgm:pt>
    <dgm:pt modelId="{649F630F-BA54-4611-BD3F-84241A8ECA01}" type="pres">
      <dgm:prSet presAssocID="{98CC8658-C498-4A5B-B776-A5088B3FF7CF}" presName="centerBoxParent" presStyleLbl="node1" presStyleIdx="2" presStyleCnt="3" custScaleX="101201" custScaleY="110000" custLinFactNeighborX="0"/>
      <dgm:spPr/>
    </dgm:pt>
    <dgm:pt modelId="{3D52D601-E5A4-404E-A33B-59E503F735DC}" type="pres">
      <dgm:prSet presAssocID="{98CC8658-C498-4A5B-B776-A5088B3FF7CF}" presName="centerBoxChildren" presStyleCnt="0"/>
      <dgm:spPr/>
    </dgm:pt>
    <dgm:pt modelId="{68254E00-08BE-4573-988C-A82296255DA2}" type="pres">
      <dgm:prSet presAssocID="{CEF1DE73-04D4-4725-9054-04366DFA9156}" presName="cChild" presStyleLbl="fgAcc1" presStyleIdx="4" presStyleCnt="7" custScaleX="47361" custScaleY="174074" custLinFactNeighborX="-3675" custLinFactNeighborY="-7407">
        <dgm:presLayoutVars>
          <dgm:bulletEnabled val="1"/>
        </dgm:presLayoutVars>
      </dgm:prSet>
      <dgm:spPr/>
    </dgm:pt>
    <dgm:pt modelId="{6E790D5B-1012-4C00-A726-39B7A498C20B}" type="pres">
      <dgm:prSet presAssocID="{9F12DB37-0CFD-4A64-BBAA-A57D202C0A44}" presName="centerSibTrans" presStyleCnt="0"/>
      <dgm:spPr/>
    </dgm:pt>
    <dgm:pt modelId="{3AA2E5D9-39E4-4326-8FF4-F267AAB1968B}" type="pres">
      <dgm:prSet presAssocID="{1121D47A-4549-4B77-8BD4-38C15364A98C}" presName="cChild" presStyleLbl="fgAcc1" presStyleIdx="5" presStyleCnt="7" custScaleX="23447" custScaleY="92593">
        <dgm:presLayoutVars>
          <dgm:bulletEnabled val="1"/>
        </dgm:presLayoutVars>
      </dgm:prSet>
      <dgm:spPr/>
    </dgm:pt>
    <dgm:pt modelId="{F3EC7FE9-B191-4352-908E-5DBFA5487A7E}" type="pres">
      <dgm:prSet presAssocID="{DD4E69B2-443F-4593-A691-A3B3C48D87AA}" presName="centerSibTrans" presStyleCnt="0"/>
      <dgm:spPr/>
    </dgm:pt>
    <dgm:pt modelId="{6837C5FC-3381-458F-AF86-33D32F9A893B}" type="pres">
      <dgm:prSet presAssocID="{2B8303B3-47DB-4D64-828A-32EEE115DC07}" presName="cChild" presStyleLbl="fgAcc1" presStyleIdx="6" presStyleCnt="7" custScaleX="25261" custScaleY="79938" custLinFactNeighborX="21804" custLinFactNeighborY="-1080">
        <dgm:presLayoutVars>
          <dgm:bulletEnabled val="1"/>
        </dgm:presLayoutVars>
      </dgm:prSet>
      <dgm:spPr/>
    </dgm:pt>
  </dgm:ptLst>
  <dgm:cxnLst>
    <dgm:cxn modelId="{72EE65BF-6978-4647-8AAF-2E7F0B10D9C6}" srcId="{DCA141A6-3001-4FF7-ACA0-B6D1C881D5B0}" destId="{7880A919-21A8-40AF-A8CF-F91D1BC96B53}" srcOrd="0" destOrd="0" parTransId="{44402E7B-6616-46C7-958F-8A1FB08DE112}" sibTransId="{4DFC8025-AA2E-43C7-9450-C4859B3EF643}"/>
    <dgm:cxn modelId="{778C0D96-2E66-4C74-8D98-48FB1534E156}" srcId="{98CC8658-C498-4A5B-B776-A5088B3FF7CF}" destId="{DF22CA49-1559-4DDD-A3AA-F2709DBA2036}" srcOrd="2" destOrd="0" parTransId="{DC425FE0-6DC8-41B7-9E0F-B4FEAB3AB836}" sibTransId="{926293DD-4A55-44E5-A070-1883CDA040D6}"/>
    <dgm:cxn modelId="{F3F589EB-08F4-492F-BECD-9573E8D0FB5D}" srcId="{DF22CA49-1559-4DDD-A3AA-F2709DBA2036}" destId="{1121D47A-4549-4B77-8BD4-38C15364A98C}" srcOrd="1" destOrd="0" parTransId="{310F2D2A-B5F0-466D-B238-C116A4254D6D}" sibTransId="{DD4E69B2-443F-4593-A691-A3B3C48D87AA}"/>
    <dgm:cxn modelId="{5CFE725B-FD3A-4093-8843-A87A05573F0F}" type="presOf" srcId="{4A85F353-887A-4B57-BCA6-C7F89FB8FE95}" destId="{387095FC-0702-4F51-82FE-C67884D6158D}" srcOrd="0" destOrd="0" presId="urn:microsoft.com/office/officeart/2005/8/layout/target2"/>
    <dgm:cxn modelId="{A59ACCF1-7D5F-40A1-8F96-7AB1E5F846DF}" type="presOf" srcId="{A0316125-BCCF-4A4D-8D65-869C88FADBEC}" destId="{758189C5-4AE2-45ED-85FB-FE5619BBAC2E}" srcOrd="0" destOrd="0" presId="urn:microsoft.com/office/officeart/2005/8/layout/target2"/>
    <dgm:cxn modelId="{FC3C3C2A-90E4-4519-A15F-B3C0192913FA}" srcId="{251E7F98-DFC7-4F1E-AD18-43091474896E}" destId="{A0316125-BCCF-4A4D-8D65-869C88FADBEC}" srcOrd="0" destOrd="0" parTransId="{1495BC43-BF5F-49A9-AA35-E9EBC98DE19C}" sibTransId="{F2A1D8D7-E435-4CFB-A80A-AD590E4C7250}"/>
    <dgm:cxn modelId="{5ED930A7-7E36-4E75-AAA1-5E522BF5C57B}" type="presOf" srcId="{7880A919-21A8-40AF-A8CF-F91D1BC96B53}" destId="{7D026B81-48AE-425B-905C-420DBE4EB0A7}" srcOrd="0" destOrd="0" presId="urn:microsoft.com/office/officeart/2005/8/layout/target2"/>
    <dgm:cxn modelId="{28DC5C31-D68A-481C-B0E3-BD856709FD04}" type="presOf" srcId="{251E7F98-DFC7-4F1E-AD18-43091474896E}" destId="{CF7DD28C-1625-486A-A715-BB59F37C2A68}" srcOrd="0" destOrd="0" presId="urn:microsoft.com/office/officeart/2005/8/layout/target2"/>
    <dgm:cxn modelId="{2C91ECAC-7BFA-4B08-ABEB-E5A95527AAE7}" srcId="{98CC8658-C498-4A5B-B776-A5088B3FF7CF}" destId="{251E7F98-DFC7-4F1E-AD18-43091474896E}" srcOrd="0" destOrd="0" parTransId="{E24D6609-3D36-4614-9A3C-F1225EF7A661}" sibTransId="{0B59C2BB-4992-40B6-A783-4872F73FF66B}"/>
    <dgm:cxn modelId="{0D1A02F9-3CAB-40D8-91FF-73BB2A42B9E9}" type="presOf" srcId="{1121D47A-4549-4B77-8BD4-38C15364A98C}" destId="{3AA2E5D9-39E4-4326-8FF4-F267AAB1968B}" srcOrd="0" destOrd="0" presId="urn:microsoft.com/office/officeart/2005/8/layout/target2"/>
    <dgm:cxn modelId="{3A09E3E9-8DF8-4F24-97E8-35C72302382E}" srcId="{DCA141A6-3001-4FF7-ACA0-B6D1C881D5B0}" destId="{CEBA3095-34A8-4B34-902D-189ABFE2F907}" srcOrd="1" destOrd="0" parTransId="{4AED11D7-2D28-4202-8579-A57B2529E86C}" sibTransId="{215D176A-25A2-40C9-9661-A2CE9F921B91}"/>
    <dgm:cxn modelId="{8194B43E-5CC7-4D75-8FBD-7D325F5C8847}" type="presOf" srcId="{2B8303B3-47DB-4D64-828A-32EEE115DC07}" destId="{6837C5FC-3381-458F-AF86-33D32F9A893B}" srcOrd="0" destOrd="0" presId="urn:microsoft.com/office/officeart/2005/8/layout/target2"/>
    <dgm:cxn modelId="{5046635A-FF1B-443A-9097-C5D207744130}" srcId="{98CC8658-C498-4A5B-B776-A5088B3FF7CF}" destId="{DCA141A6-3001-4FF7-ACA0-B6D1C881D5B0}" srcOrd="1" destOrd="0" parTransId="{AD97681E-6503-4192-B863-B30F4ED9DC4B}" sibTransId="{EDC2A723-E16E-45C3-82E8-61E2F847C82F}"/>
    <dgm:cxn modelId="{8FEA08D9-BF79-4461-A9A5-03657DDD9D86}" srcId="{DF22CA49-1559-4DDD-A3AA-F2709DBA2036}" destId="{2B8303B3-47DB-4D64-828A-32EEE115DC07}" srcOrd="2" destOrd="0" parTransId="{44718707-158A-4BC5-AD0E-FDD9E4D5A8FC}" sibTransId="{F98105E5-AC20-4B9C-A6AD-CE217269F9EA}"/>
    <dgm:cxn modelId="{88896196-0F0B-42C4-B80A-DB72BC847CAA}" type="presOf" srcId="{CEF1DE73-04D4-4725-9054-04366DFA9156}" destId="{68254E00-08BE-4573-988C-A82296255DA2}" srcOrd="0" destOrd="0" presId="urn:microsoft.com/office/officeart/2005/8/layout/target2"/>
    <dgm:cxn modelId="{1BF943BD-5919-4592-90A1-5A2144FE82C8}" srcId="{251E7F98-DFC7-4F1E-AD18-43091474896E}" destId="{4A85F353-887A-4B57-BCA6-C7F89FB8FE95}" srcOrd="1" destOrd="0" parTransId="{A4D88EBB-1118-46E7-B8CE-903EE8FE368D}" sibTransId="{026F2C18-73E2-4DF4-A0C1-C3EB358E7849}"/>
    <dgm:cxn modelId="{7ED04560-6E6C-4FE5-8903-1EDFC8A020AF}" type="presOf" srcId="{DF22CA49-1559-4DDD-A3AA-F2709DBA2036}" destId="{649F630F-BA54-4611-BD3F-84241A8ECA01}" srcOrd="0" destOrd="0" presId="urn:microsoft.com/office/officeart/2005/8/layout/target2"/>
    <dgm:cxn modelId="{1D18E331-169B-49CF-A550-84A08CFB06A6}" type="presOf" srcId="{98CC8658-C498-4A5B-B776-A5088B3FF7CF}" destId="{C2D2C8A9-EC47-406C-92F5-8FF9F2D2CA8B}" srcOrd="0" destOrd="0" presId="urn:microsoft.com/office/officeart/2005/8/layout/target2"/>
    <dgm:cxn modelId="{3C92E5D5-3067-4232-9B1B-54CB27E68BD2}" type="presOf" srcId="{DCA141A6-3001-4FF7-ACA0-B6D1C881D5B0}" destId="{6620A632-B640-465A-B451-8D090808C9B0}" srcOrd="0" destOrd="0" presId="urn:microsoft.com/office/officeart/2005/8/layout/target2"/>
    <dgm:cxn modelId="{29E422E2-04C3-44C4-9A99-EF79420B2DBA}" type="presOf" srcId="{CEBA3095-34A8-4B34-902D-189ABFE2F907}" destId="{FFA3CBE1-6F93-4C87-B888-EB4958626A2C}" srcOrd="0" destOrd="0" presId="urn:microsoft.com/office/officeart/2005/8/layout/target2"/>
    <dgm:cxn modelId="{6F75E910-92CD-49AE-BC5A-C23CC390A230}" srcId="{DF22CA49-1559-4DDD-A3AA-F2709DBA2036}" destId="{CEF1DE73-04D4-4725-9054-04366DFA9156}" srcOrd="0" destOrd="0" parTransId="{7DFE42D4-E968-43B6-BA05-BE205BBDF3A1}" sibTransId="{9F12DB37-0CFD-4A64-BBAA-A57D202C0A44}"/>
    <dgm:cxn modelId="{BDBD67E6-BB0C-425F-B5CB-6990DE7453C0}" type="presParOf" srcId="{C2D2C8A9-EC47-406C-92F5-8FF9F2D2CA8B}" destId="{5B10A866-7B66-47A7-B5E3-D47541C8CEC6}" srcOrd="0" destOrd="0" presId="urn:microsoft.com/office/officeart/2005/8/layout/target2"/>
    <dgm:cxn modelId="{E2A066B6-92FC-46C5-8EEB-3292D2AAC6BA}" type="presParOf" srcId="{5B10A866-7B66-47A7-B5E3-D47541C8CEC6}" destId="{CF7DD28C-1625-486A-A715-BB59F37C2A68}" srcOrd="0" destOrd="0" presId="urn:microsoft.com/office/officeart/2005/8/layout/target2"/>
    <dgm:cxn modelId="{38A9E707-8B96-48C3-BCAA-7A5EA6FEC307}" type="presParOf" srcId="{5B10A866-7B66-47A7-B5E3-D47541C8CEC6}" destId="{EA5ABE94-A024-40EB-874B-B893739BFC8C}" srcOrd="1" destOrd="0" presId="urn:microsoft.com/office/officeart/2005/8/layout/target2"/>
    <dgm:cxn modelId="{8B0623E2-29C1-4F6F-9710-397AD0178DEF}" type="presParOf" srcId="{EA5ABE94-A024-40EB-874B-B893739BFC8C}" destId="{758189C5-4AE2-45ED-85FB-FE5619BBAC2E}" srcOrd="0" destOrd="0" presId="urn:microsoft.com/office/officeart/2005/8/layout/target2"/>
    <dgm:cxn modelId="{66BCCA00-C853-47A8-A5C6-8BFAA7E1B3FD}" type="presParOf" srcId="{EA5ABE94-A024-40EB-874B-B893739BFC8C}" destId="{4445AB91-3BBA-4B27-ACB2-866F7C5D5748}" srcOrd="1" destOrd="0" presId="urn:microsoft.com/office/officeart/2005/8/layout/target2"/>
    <dgm:cxn modelId="{D4FFA1F4-1FD7-4C42-9A6D-4C0AD09BF582}" type="presParOf" srcId="{EA5ABE94-A024-40EB-874B-B893739BFC8C}" destId="{387095FC-0702-4F51-82FE-C67884D6158D}" srcOrd="2" destOrd="0" presId="urn:microsoft.com/office/officeart/2005/8/layout/target2"/>
    <dgm:cxn modelId="{C6FB8361-01F8-48D0-86BD-6267E2626DCF}" type="presParOf" srcId="{C2D2C8A9-EC47-406C-92F5-8FF9F2D2CA8B}" destId="{7B97250F-E334-4DD4-9814-54051BF190C7}" srcOrd="1" destOrd="0" presId="urn:microsoft.com/office/officeart/2005/8/layout/target2"/>
    <dgm:cxn modelId="{9D04AD6D-35A6-4296-95BA-CA82AC0E2B1C}" type="presParOf" srcId="{7B97250F-E334-4DD4-9814-54051BF190C7}" destId="{6620A632-B640-465A-B451-8D090808C9B0}" srcOrd="0" destOrd="0" presId="urn:microsoft.com/office/officeart/2005/8/layout/target2"/>
    <dgm:cxn modelId="{8061A1E6-F3ED-4CF1-A9EA-244FACF44225}" type="presParOf" srcId="{7B97250F-E334-4DD4-9814-54051BF190C7}" destId="{6118D2C1-5DDB-430B-8D12-658274FF6504}" srcOrd="1" destOrd="0" presId="urn:microsoft.com/office/officeart/2005/8/layout/target2"/>
    <dgm:cxn modelId="{AC3B636B-987B-4AC1-9D0A-C8CBD877BCFF}" type="presParOf" srcId="{6118D2C1-5DDB-430B-8D12-658274FF6504}" destId="{7D026B81-48AE-425B-905C-420DBE4EB0A7}" srcOrd="0" destOrd="0" presId="urn:microsoft.com/office/officeart/2005/8/layout/target2"/>
    <dgm:cxn modelId="{A03406B5-0845-499F-9481-E3587FEAC174}" type="presParOf" srcId="{6118D2C1-5DDB-430B-8D12-658274FF6504}" destId="{E74CB8B9-3112-4346-BED5-3729C19466C7}" srcOrd="1" destOrd="0" presId="urn:microsoft.com/office/officeart/2005/8/layout/target2"/>
    <dgm:cxn modelId="{479F7679-1D30-44AC-A0E0-B9EAC359C110}" type="presParOf" srcId="{6118D2C1-5DDB-430B-8D12-658274FF6504}" destId="{FFA3CBE1-6F93-4C87-B888-EB4958626A2C}" srcOrd="2" destOrd="0" presId="urn:microsoft.com/office/officeart/2005/8/layout/target2"/>
    <dgm:cxn modelId="{34427B19-8F17-4767-BEBA-B55A93CD8045}" type="presParOf" srcId="{C2D2C8A9-EC47-406C-92F5-8FF9F2D2CA8B}" destId="{6BC82791-D20F-4010-8DFB-551E1F0DBE87}" srcOrd="2" destOrd="0" presId="urn:microsoft.com/office/officeart/2005/8/layout/target2"/>
    <dgm:cxn modelId="{747BD486-A576-4548-861C-43D467A099EE}" type="presParOf" srcId="{6BC82791-D20F-4010-8DFB-551E1F0DBE87}" destId="{649F630F-BA54-4611-BD3F-84241A8ECA01}" srcOrd="0" destOrd="0" presId="urn:microsoft.com/office/officeart/2005/8/layout/target2"/>
    <dgm:cxn modelId="{D9491213-41B2-4283-9435-91E5AA363B06}" type="presParOf" srcId="{6BC82791-D20F-4010-8DFB-551E1F0DBE87}" destId="{3D52D601-E5A4-404E-A33B-59E503F735DC}" srcOrd="1" destOrd="0" presId="urn:microsoft.com/office/officeart/2005/8/layout/target2"/>
    <dgm:cxn modelId="{FA4284B8-C17F-424D-9860-8983382801CC}" type="presParOf" srcId="{3D52D601-E5A4-404E-A33B-59E503F735DC}" destId="{68254E00-08BE-4573-988C-A82296255DA2}" srcOrd="0" destOrd="0" presId="urn:microsoft.com/office/officeart/2005/8/layout/target2"/>
    <dgm:cxn modelId="{AE9DFC5D-2BAE-4108-92B1-25E10E9A98CA}" type="presParOf" srcId="{3D52D601-E5A4-404E-A33B-59E503F735DC}" destId="{6E790D5B-1012-4C00-A726-39B7A498C20B}" srcOrd="1" destOrd="0" presId="urn:microsoft.com/office/officeart/2005/8/layout/target2"/>
    <dgm:cxn modelId="{7BC9DA5A-9CFA-4902-9964-E838E8666231}" type="presParOf" srcId="{3D52D601-E5A4-404E-A33B-59E503F735DC}" destId="{3AA2E5D9-39E4-4326-8FF4-F267AAB1968B}" srcOrd="2" destOrd="0" presId="urn:microsoft.com/office/officeart/2005/8/layout/target2"/>
    <dgm:cxn modelId="{15F51A47-F1C6-4E47-95EF-177F907C359B}" type="presParOf" srcId="{3D52D601-E5A4-404E-A33B-59E503F735DC}" destId="{F3EC7FE9-B191-4352-908E-5DBFA5487A7E}" srcOrd="3" destOrd="0" presId="urn:microsoft.com/office/officeart/2005/8/layout/target2"/>
    <dgm:cxn modelId="{80F6A4DE-3566-4B7D-B234-2D474BDA145E}" type="presParOf" srcId="{3D52D601-E5A4-404E-A33B-59E503F735DC}" destId="{6837C5FC-3381-458F-AF86-33D32F9A893B}" srcOrd="4" destOrd="0" presId="urn:microsoft.com/office/officeart/2005/8/layout/targe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DD28C-1625-486A-A715-BB59F37C2A68}">
      <dsp:nvSpPr>
        <dsp:cNvPr id="0" name=""/>
        <dsp:cNvSpPr/>
      </dsp:nvSpPr>
      <dsp:spPr>
        <a:xfrm>
          <a:off x="0" y="0"/>
          <a:ext cx="8640960" cy="5400600"/>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4191466" numCol="1" spcCol="1270" anchor="t" anchorCtr="0">
          <a:noAutofit/>
        </a:bodyPr>
        <a:lstStyle/>
        <a:p>
          <a:pPr marL="0" lvl="0" indent="0" algn="l" defTabSz="1822450">
            <a:lnSpc>
              <a:spcPct val="90000"/>
            </a:lnSpc>
            <a:spcBef>
              <a:spcPct val="0"/>
            </a:spcBef>
            <a:spcAft>
              <a:spcPct val="35000"/>
            </a:spcAft>
            <a:buNone/>
          </a:pPr>
          <a:r>
            <a:rPr lang="en-US" sz="4100" kern="1200" dirty="0"/>
            <a:t>Educational Project (Duration 4 years)</a:t>
          </a:r>
          <a:endParaRPr lang="pt-PT" sz="4100" kern="1200" dirty="0"/>
        </a:p>
      </dsp:txBody>
      <dsp:txXfrm>
        <a:off x="0" y="0"/>
        <a:ext cx="8640960" cy="5400600"/>
      </dsp:txXfrm>
    </dsp:sp>
    <dsp:sp modelId="{758189C5-4AE2-45ED-85FB-FE5619BBAC2E}">
      <dsp:nvSpPr>
        <dsp:cNvPr id="0" name=""/>
        <dsp:cNvSpPr/>
      </dsp:nvSpPr>
      <dsp:spPr>
        <a:xfrm>
          <a:off x="216024" y="1350150"/>
          <a:ext cx="1296144" cy="123122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t-PT" sz="1000" kern="1200" dirty="0"/>
            <a:t>Responsible</a:t>
          </a:r>
        </a:p>
        <a:p>
          <a:pPr marL="0" lvl="0" indent="0" algn="ctr" defTabSz="444500">
            <a:lnSpc>
              <a:spcPct val="90000"/>
            </a:lnSpc>
            <a:spcBef>
              <a:spcPct val="0"/>
            </a:spcBef>
            <a:spcAft>
              <a:spcPct val="35000"/>
            </a:spcAft>
            <a:buNone/>
          </a:pPr>
          <a:r>
            <a:rPr lang="pt-PT" sz="1000" kern="1200" dirty="0"/>
            <a:t>Diretor</a:t>
          </a:r>
        </a:p>
      </dsp:txBody>
      <dsp:txXfrm>
        <a:off x="216024" y="1350150"/>
        <a:ext cx="1296144" cy="1231220"/>
      </dsp:txXfrm>
    </dsp:sp>
    <dsp:sp modelId="{387095FC-0702-4F51-82FE-C67884D6158D}">
      <dsp:nvSpPr>
        <dsp:cNvPr id="0" name=""/>
        <dsp:cNvSpPr/>
      </dsp:nvSpPr>
      <dsp:spPr>
        <a:xfrm>
          <a:off x="216024" y="2623584"/>
          <a:ext cx="1296144" cy="123122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Approved by the General Council</a:t>
          </a:r>
          <a:endParaRPr lang="pt-PT" sz="1000" kern="1200" dirty="0"/>
        </a:p>
      </dsp:txBody>
      <dsp:txXfrm>
        <a:off x="216024" y="2623584"/>
        <a:ext cx="1296144" cy="1231220"/>
      </dsp:txXfrm>
    </dsp:sp>
    <dsp:sp modelId="{AECB1F23-07CC-48CE-80C5-A6DE0968CC7C}">
      <dsp:nvSpPr>
        <dsp:cNvPr id="0" name=""/>
        <dsp:cNvSpPr/>
      </dsp:nvSpPr>
      <dsp:spPr>
        <a:xfrm>
          <a:off x="216024" y="3897018"/>
          <a:ext cx="1296144" cy="1231220"/>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en-US" sz="1000" kern="1200" dirty="0"/>
            <a:t>Operates through Annual Activity Plans</a:t>
          </a:r>
          <a:endParaRPr lang="pt-PT" sz="1000" kern="1200" dirty="0"/>
        </a:p>
      </dsp:txBody>
      <dsp:txXfrm>
        <a:off x="216024" y="3897018"/>
        <a:ext cx="1296144" cy="1231220"/>
      </dsp:txXfrm>
    </dsp:sp>
    <dsp:sp modelId="{6620A632-B640-465A-B451-8D090808C9B0}">
      <dsp:nvSpPr>
        <dsp:cNvPr id="0" name=""/>
        <dsp:cNvSpPr/>
      </dsp:nvSpPr>
      <dsp:spPr>
        <a:xfrm>
          <a:off x="1728192" y="1350150"/>
          <a:ext cx="6696744" cy="378042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2400567" numCol="1" spcCol="1270" anchor="t" anchorCtr="0">
          <a:noAutofit/>
        </a:bodyPr>
        <a:lstStyle/>
        <a:p>
          <a:pPr marL="0" lvl="0" indent="0" algn="l" defTabSz="1422400">
            <a:lnSpc>
              <a:spcPct val="90000"/>
            </a:lnSpc>
            <a:spcBef>
              <a:spcPct val="0"/>
            </a:spcBef>
            <a:spcAft>
              <a:spcPct val="35000"/>
            </a:spcAft>
            <a:buNone/>
          </a:pPr>
          <a:r>
            <a:rPr lang="pt-PT" sz="3200" kern="1200" dirty="0"/>
            <a:t>Annual Activity Plan</a:t>
          </a:r>
        </a:p>
      </dsp:txBody>
      <dsp:txXfrm>
        <a:off x="1728192" y="1350150"/>
        <a:ext cx="6696744" cy="3780420"/>
      </dsp:txXfrm>
    </dsp:sp>
    <dsp:sp modelId="{7D026B81-48AE-425B-905C-420DBE4EB0A7}">
      <dsp:nvSpPr>
        <dsp:cNvPr id="0" name=""/>
        <dsp:cNvSpPr/>
      </dsp:nvSpPr>
      <dsp:spPr>
        <a:xfrm>
          <a:off x="1872212" y="2536194"/>
          <a:ext cx="1339348" cy="1606523"/>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ctr" defTabSz="355600">
            <a:lnSpc>
              <a:spcPct val="90000"/>
            </a:lnSpc>
            <a:spcBef>
              <a:spcPct val="0"/>
            </a:spcBef>
            <a:spcAft>
              <a:spcPct val="35000"/>
            </a:spcAft>
            <a:buNone/>
          </a:pPr>
          <a:r>
            <a:rPr lang="pt-PT" sz="800" kern="1200" dirty="0"/>
            <a:t>Responsible</a:t>
          </a:r>
        </a:p>
        <a:p>
          <a:pPr marL="0" lvl="0" indent="0" algn="ctr" defTabSz="355600">
            <a:lnSpc>
              <a:spcPct val="90000"/>
            </a:lnSpc>
            <a:spcBef>
              <a:spcPct val="0"/>
            </a:spcBef>
            <a:spcAft>
              <a:spcPct val="35000"/>
            </a:spcAft>
            <a:buNone/>
          </a:pPr>
          <a:r>
            <a:rPr lang="en-US" sz="800" kern="1200" dirty="0"/>
            <a:t>Director (Promotion of School Success)</a:t>
          </a:r>
          <a:endParaRPr lang="pt-PT" sz="800" kern="1200" dirty="0"/>
        </a:p>
        <a:p>
          <a:pPr marL="0" lvl="0" indent="0" algn="ctr" defTabSz="355600">
            <a:lnSpc>
              <a:spcPct val="90000"/>
            </a:lnSpc>
            <a:spcBef>
              <a:spcPct val="0"/>
            </a:spcBef>
            <a:spcAft>
              <a:spcPct val="35000"/>
            </a:spcAft>
            <a:buNone/>
          </a:pPr>
          <a:r>
            <a:rPr lang="en-US" sz="800" kern="1200" dirty="0"/>
            <a:t>Departments (Languages, Mathematics and Experimental Sciences, Social and Human Sciences, Technologies and Expressions)</a:t>
          </a:r>
          <a:endParaRPr lang="pt-PT" sz="800" kern="1200" dirty="0"/>
        </a:p>
        <a:p>
          <a:pPr marL="0" lvl="0" indent="0" algn="ctr" defTabSz="355600">
            <a:lnSpc>
              <a:spcPct val="90000"/>
            </a:lnSpc>
            <a:spcBef>
              <a:spcPct val="0"/>
            </a:spcBef>
            <a:spcAft>
              <a:spcPct val="35000"/>
            </a:spcAft>
            <a:buNone/>
          </a:pPr>
          <a:r>
            <a:rPr lang="pt-PT" sz="800" kern="1200" dirty="0"/>
            <a:t>Clubs ( School Sports )</a:t>
          </a:r>
        </a:p>
        <a:p>
          <a:pPr marL="0" lvl="0" indent="0" algn="ctr" defTabSz="355600">
            <a:lnSpc>
              <a:spcPct val="90000"/>
            </a:lnSpc>
            <a:spcBef>
              <a:spcPct val="0"/>
            </a:spcBef>
            <a:spcAft>
              <a:spcPct val="35000"/>
            </a:spcAft>
            <a:buNone/>
          </a:pPr>
          <a:r>
            <a:rPr lang="pt-PT" sz="800" kern="1200" dirty="0"/>
            <a:t>Projects ( Health Education Program)</a:t>
          </a:r>
        </a:p>
      </dsp:txBody>
      <dsp:txXfrm>
        <a:off x="1872212" y="2536194"/>
        <a:ext cx="1339348" cy="1606523"/>
      </dsp:txXfrm>
    </dsp:sp>
    <dsp:sp modelId="{FFA3CBE1-6F93-4C87-B888-EB4958626A2C}">
      <dsp:nvSpPr>
        <dsp:cNvPr id="0" name=""/>
        <dsp:cNvSpPr/>
      </dsp:nvSpPr>
      <dsp:spPr>
        <a:xfrm>
          <a:off x="1895610" y="4292794"/>
          <a:ext cx="1339348" cy="552884"/>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400050">
            <a:lnSpc>
              <a:spcPct val="90000"/>
            </a:lnSpc>
            <a:spcBef>
              <a:spcPct val="0"/>
            </a:spcBef>
            <a:spcAft>
              <a:spcPct val="35000"/>
            </a:spcAft>
            <a:buNone/>
          </a:pPr>
          <a:r>
            <a:rPr lang="pt-PT" sz="900" kern="1200" dirty="0"/>
            <a:t>Approves</a:t>
          </a:r>
        </a:p>
        <a:p>
          <a:pPr marL="0" lvl="0" indent="0" algn="ctr" defTabSz="400050">
            <a:lnSpc>
              <a:spcPct val="90000"/>
            </a:lnSpc>
            <a:spcBef>
              <a:spcPct val="0"/>
            </a:spcBef>
            <a:spcAft>
              <a:spcPct val="35000"/>
            </a:spcAft>
            <a:buNone/>
          </a:pPr>
          <a:r>
            <a:rPr lang="pt-PT" sz="900" kern="1200" dirty="0"/>
            <a:t>Pedagogical Council</a:t>
          </a:r>
        </a:p>
        <a:p>
          <a:pPr marL="0" lvl="0" indent="0" algn="ctr" defTabSz="400050">
            <a:lnSpc>
              <a:spcPct val="90000"/>
            </a:lnSpc>
            <a:spcBef>
              <a:spcPct val="0"/>
            </a:spcBef>
            <a:spcAft>
              <a:spcPct val="35000"/>
            </a:spcAft>
            <a:buNone/>
          </a:pPr>
          <a:r>
            <a:rPr lang="pt-PT" sz="900" kern="1200" dirty="0"/>
            <a:t>General Council</a:t>
          </a:r>
        </a:p>
      </dsp:txBody>
      <dsp:txXfrm>
        <a:off x="1895610" y="4292794"/>
        <a:ext cx="1339348" cy="552884"/>
      </dsp:txXfrm>
    </dsp:sp>
    <dsp:sp modelId="{649F630F-BA54-4611-BD3F-84241A8ECA01}">
      <dsp:nvSpPr>
        <dsp:cNvPr id="0" name=""/>
        <dsp:cNvSpPr/>
      </dsp:nvSpPr>
      <dsp:spPr>
        <a:xfrm>
          <a:off x="3413179" y="2565285"/>
          <a:ext cx="4795732" cy="243027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1219335" numCol="1" spcCol="1270" anchor="t" anchorCtr="0">
          <a:noAutofit/>
        </a:bodyPr>
        <a:lstStyle/>
        <a:p>
          <a:pPr marL="0" lvl="0" indent="0" algn="l" defTabSz="1066800">
            <a:lnSpc>
              <a:spcPct val="90000"/>
            </a:lnSpc>
            <a:spcBef>
              <a:spcPct val="0"/>
            </a:spcBef>
            <a:spcAft>
              <a:spcPct val="35000"/>
            </a:spcAft>
            <a:buNone/>
          </a:pPr>
          <a:r>
            <a:rPr lang="pt-PT" sz="2400" kern="1200" dirty="0"/>
            <a:t>Annual Activity Report</a:t>
          </a:r>
        </a:p>
      </dsp:txBody>
      <dsp:txXfrm>
        <a:off x="3413179" y="2565285"/>
        <a:ext cx="4795732" cy="2430270"/>
      </dsp:txXfrm>
    </dsp:sp>
    <dsp:sp modelId="{1D3A670B-D8D0-401E-90C4-1459286DFDCA}">
      <dsp:nvSpPr>
        <dsp:cNvPr id="0" name=""/>
        <dsp:cNvSpPr/>
      </dsp:nvSpPr>
      <dsp:spPr>
        <a:xfrm>
          <a:off x="3517174" y="3207988"/>
          <a:ext cx="1457942" cy="165078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t" anchorCtr="0">
          <a:noAutofit/>
        </a:bodyPr>
        <a:lstStyle/>
        <a:p>
          <a:pPr marL="0" lvl="0" indent="0" algn="ctr" defTabSz="311150">
            <a:lnSpc>
              <a:spcPct val="90000"/>
            </a:lnSpc>
            <a:spcBef>
              <a:spcPct val="0"/>
            </a:spcBef>
            <a:spcAft>
              <a:spcPct val="35000"/>
            </a:spcAft>
            <a:buNone/>
          </a:pPr>
          <a:r>
            <a:rPr lang="pt-PT" sz="700" kern="1200" dirty="0"/>
            <a:t>Responsible:</a:t>
          </a:r>
        </a:p>
        <a:p>
          <a:pPr marL="0" lvl="0" indent="0" algn="ctr" defTabSz="311150">
            <a:lnSpc>
              <a:spcPct val="90000"/>
            </a:lnSpc>
            <a:spcBef>
              <a:spcPct val="0"/>
            </a:spcBef>
            <a:spcAft>
              <a:spcPct val="35000"/>
            </a:spcAft>
            <a:buNone/>
          </a:pPr>
          <a:r>
            <a:rPr lang="pt-PT" sz="700" kern="1200" dirty="0"/>
            <a:t>Diretor</a:t>
          </a:r>
        </a:p>
        <a:p>
          <a:pPr marL="0" lvl="0" indent="0" algn="ctr" defTabSz="311150">
            <a:lnSpc>
              <a:spcPct val="90000"/>
            </a:lnSpc>
            <a:spcBef>
              <a:spcPct val="0"/>
            </a:spcBef>
            <a:spcAft>
              <a:spcPct val="35000"/>
            </a:spcAft>
            <a:buNone/>
          </a:pPr>
          <a:endParaRPr lang="pt-PT" sz="700" kern="1200" dirty="0"/>
        </a:p>
        <a:p>
          <a:pPr marL="0" lvl="0" indent="0" algn="ctr" defTabSz="311150">
            <a:lnSpc>
              <a:spcPct val="90000"/>
            </a:lnSpc>
            <a:spcBef>
              <a:spcPct val="0"/>
            </a:spcBef>
            <a:spcAft>
              <a:spcPct val="35000"/>
            </a:spcAft>
            <a:buNone/>
          </a:pPr>
          <a:r>
            <a:rPr lang="en-US" sz="700" kern="1200" dirty="0"/>
            <a:t>Collects information from reports produced annually for structures and activity promoters.</a:t>
          </a:r>
          <a:endParaRPr lang="pt-PT" sz="700" kern="1200" dirty="0"/>
        </a:p>
        <a:p>
          <a:pPr marL="0" lvl="0" indent="0" algn="ctr" defTabSz="311150">
            <a:lnSpc>
              <a:spcPct val="90000"/>
            </a:lnSpc>
            <a:spcBef>
              <a:spcPct val="0"/>
            </a:spcBef>
            <a:spcAft>
              <a:spcPct val="35000"/>
            </a:spcAft>
            <a:buNone/>
          </a:pPr>
          <a:endParaRPr lang="pt-PT" sz="700" kern="1200" dirty="0"/>
        </a:p>
        <a:p>
          <a:pPr marL="0" lvl="0" indent="0" algn="ctr" defTabSz="311150">
            <a:lnSpc>
              <a:spcPct val="90000"/>
            </a:lnSpc>
            <a:spcBef>
              <a:spcPct val="0"/>
            </a:spcBef>
            <a:spcAft>
              <a:spcPct val="35000"/>
            </a:spcAft>
            <a:buNone/>
          </a:pPr>
          <a:r>
            <a:rPr lang="en-US" sz="700" kern="1200" dirty="0"/>
            <a:t>Department Coordinators, Class Councils, School Sports Club, Health Project, etc ...</a:t>
          </a:r>
          <a:endParaRPr lang="pt-PT" sz="700" kern="1200" dirty="0"/>
        </a:p>
      </dsp:txBody>
      <dsp:txXfrm>
        <a:off x="3517174" y="3207988"/>
        <a:ext cx="1457942" cy="1650785"/>
      </dsp:txXfrm>
    </dsp:sp>
    <dsp:sp modelId="{78D80538-2397-40F5-B23C-BA1836344BE2}">
      <dsp:nvSpPr>
        <dsp:cNvPr id="0" name=""/>
        <dsp:cNvSpPr/>
      </dsp:nvSpPr>
      <dsp:spPr>
        <a:xfrm>
          <a:off x="5054113" y="3347787"/>
          <a:ext cx="1373750" cy="1385905"/>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6670" tIns="26670" rIns="26670" bIns="26670" numCol="1" spcCol="1270" anchor="ctr" anchorCtr="0">
          <a:noAutofit/>
        </a:bodyPr>
        <a:lstStyle/>
        <a:p>
          <a:pPr marL="0" lvl="0" indent="0" algn="ctr" defTabSz="311150">
            <a:lnSpc>
              <a:spcPct val="90000"/>
            </a:lnSpc>
            <a:spcBef>
              <a:spcPct val="0"/>
            </a:spcBef>
            <a:spcAft>
              <a:spcPct val="35000"/>
            </a:spcAft>
            <a:buNone/>
          </a:pPr>
          <a:r>
            <a:rPr lang="pt-PT" sz="700" kern="1200" dirty="0"/>
            <a:t>Approves</a:t>
          </a:r>
        </a:p>
        <a:p>
          <a:pPr marL="0" lvl="0" indent="0" algn="ctr" defTabSz="311150">
            <a:lnSpc>
              <a:spcPct val="90000"/>
            </a:lnSpc>
            <a:spcBef>
              <a:spcPct val="0"/>
            </a:spcBef>
            <a:spcAft>
              <a:spcPct val="35000"/>
            </a:spcAft>
            <a:buNone/>
          </a:pPr>
          <a:endParaRPr lang="pt-PT" sz="700" kern="1200" dirty="0"/>
        </a:p>
        <a:p>
          <a:pPr marL="0" lvl="0" indent="0" algn="ctr" defTabSz="311150">
            <a:lnSpc>
              <a:spcPct val="90000"/>
            </a:lnSpc>
            <a:spcBef>
              <a:spcPct val="0"/>
            </a:spcBef>
            <a:spcAft>
              <a:spcPct val="35000"/>
            </a:spcAft>
            <a:buNone/>
          </a:pPr>
          <a:r>
            <a:rPr lang="pt-PT" sz="700" kern="1200" dirty="0"/>
            <a:t>Pedagogical Council</a:t>
          </a:r>
        </a:p>
        <a:p>
          <a:pPr marL="0" lvl="0" indent="0" algn="ctr" defTabSz="311150">
            <a:lnSpc>
              <a:spcPct val="90000"/>
            </a:lnSpc>
            <a:spcBef>
              <a:spcPct val="0"/>
            </a:spcBef>
            <a:spcAft>
              <a:spcPct val="35000"/>
            </a:spcAft>
            <a:buNone/>
          </a:pPr>
          <a:r>
            <a:rPr lang="pt-PT" sz="700" kern="1200" dirty="0"/>
            <a:t>General Council</a:t>
          </a:r>
        </a:p>
      </dsp:txBody>
      <dsp:txXfrm>
        <a:off x="5054113" y="3347787"/>
        <a:ext cx="1373750" cy="1385905"/>
      </dsp:txXfrm>
    </dsp:sp>
    <dsp:sp modelId="{6837C5FC-3381-458F-AF86-33D32F9A893B}">
      <dsp:nvSpPr>
        <dsp:cNvPr id="0" name=""/>
        <dsp:cNvSpPr/>
      </dsp:nvSpPr>
      <dsp:spPr>
        <a:xfrm>
          <a:off x="6490962" y="3456386"/>
          <a:ext cx="1596695" cy="1095118"/>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pt-PT" sz="1800" b="1" kern="1200" dirty="0"/>
        </a:p>
        <a:p>
          <a:pPr marL="0" lvl="0" indent="0" algn="ctr" defTabSz="800100">
            <a:lnSpc>
              <a:spcPct val="90000"/>
            </a:lnSpc>
            <a:spcBef>
              <a:spcPct val="0"/>
            </a:spcBef>
            <a:spcAft>
              <a:spcPct val="35000"/>
            </a:spcAft>
            <a:buNone/>
          </a:pPr>
          <a:r>
            <a:rPr lang="pt-PT" sz="1800" b="1" kern="1200" dirty="0"/>
            <a:t>It gives rise to</a:t>
          </a:r>
        </a:p>
        <a:p>
          <a:pPr marL="0" lvl="0" indent="0" algn="ctr" defTabSz="800100">
            <a:lnSpc>
              <a:spcPct val="90000"/>
            </a:lnSpc>
            <a:spcBef>
              <a:spcPct val="0"/>
            </a:spcBef>
            <a:spcAft>
              <a:spcPct val="35000"/>
            </a:spcAft>
            <a:buNone/>
          </a:pPr>
          <a:r>
            <a:rPr lang="pt-PT" sz="1800" b="1" i="1" kern="1200" dirty="0">
              <a:solidFill>
                <a:srgbClr val="0070C0"/>
              </a:solidFill>
            </a:rPr>
            <a:t>Improvement Plan </a:t>
          </a:r>
          <a:endParaRPr lang="pt-PT" sz="900" b="0" i="1" kern="1200" dirty="0">
            <a:solidFill>
              <a:srgbClr val="0070C0"/>
            </a:solidFill>
          </a:endParaRPr>
        </a:p>
        <a:p>
          <a:pPr marL="0" lvl="0" indent="0" algn="ctr" defTabSz="800100">
            <a:lnSpc>
              <a:spcPct val="90000"/>
            </a:lnSpc>
            <a:spcBef>
              <a:spcPct val="0"/>
            </a:spcBef>
            <a:spcAft>
              <a:spcPct val="35000"/>
            </a:spcAft>
            <a:buNone/>
          </a:pPr>
          <a:endParaRPr lang="pt-PT" sz="1100" b="0" kern="1200" dirty="0"/>
        </a:p>
      </dsp:txBody>
      <dsp:txXfrm>
        <a:off x="6490962" y="3456386"/>
        <a:ext cx="1596695" cy="109511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7DD28C-1625-486A-A715-BB59F37C2A68}">
      <dsp:nvSpPr>
        <dsp:cNvPr id="0" name=""/>
        <dsp:cNvSpPr/>
      </dsp:nvSpPr>
      <dsp:spPr>
        <a:xfrm>
          <a:off x="0" y="0"/>
          <a:ext cx="8640960" cy="5400600"/>
        </a:xfrm>
        <a:prstGeom prst="roundRect">
          <a:avLst>
            <a:gd name="adj" fmla="val 8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8120" tIns="198120" rIns="198120" bIns="4191466" numCol="1" spcCol="1270" anchor="t" anchorCtr="0">
          <a:noAutofit/>
        </a:bodyPr>
        <a:lstStyle/>
        <a:p>
          <a:pPr marL="0" lvl="0" indent="0" algn="l" defTabSz="2311400">
            <a:lnSpc>
              <a:spcPct val="90000"/>
            </a:lnSpc>
            <a:spcBef>
              <a:spcPct val="0"/>
            </a:spcBef>
            <a:spcAft>
              <a:spcPct val="35000"/>
            </a:spcAft>
            <a:buNone/>
          </a:pPr>
          <a:r>
            <a:rPr lang="pt-PT" sz="5200" kern="1200" dirty="0"/>
            <a:t>Annual Activity Plan </a:t>
          </a:r>
        </a:p>
      </dsp:txBody>
      <dsp:txXfrm>
        <a:off x="0" y="0"/>
        <a:ext cx="8640960" cy="5400600"/>
      </dsp:txXfrm>
    </dsp:sp>
    <dsp:sp modelId="{758189C5-4AE2-45ED-85FB-FE5619BBAC2E}">
      <dsp:nvSpPr>
        <dsp:cNvPr id="0" name=""/>
        <dsp:cNvSpPr/>
      </dsp:nvSpPr>
      <dsp:spPr>
        <a:xfrm>
          <a:off x="216024" y="1350150"/>
          <a:ext cx="1296144" cy="2757786"/>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t-PT" sz="1000" kern="1200" dirty="0"/>
            <a:t>Responsible</a:t>
          </a:r>
        </a:p>
        <a:p>
          <a:pPr marL="0" lvl="0" indent="0" algn="ctr" defTabSz="444500">
            <a:lnSpc>
              <a:spcPct val="90000"/>
            </a:lnSpc>
            <a:spcBef>
              <a:spcPct val="0"/>
            </a:spcBef>
            <a:spcAft>
              <a:spcPct val="35000"/>
            </a:spcAft>
            <a:buNone/>
          </a:pPr>
          <a:r>
            <a:rPr lang="en-US" sz="1000" kern="1200" dirty="0"/>
            <a:t>Director (Promotion of School Success)</a:t>
          </a:r>
          <a:endParaRPr lang="pt-PT" sz="1000" kern="1200" dirty="0"/>
        </a:p>
        <a:p>
          <a:pPr marL="0" lvl="0" indent="0" algn="ctr" defTabSz="444500">
            <a:lnSpc>
              <a:spcPct val="90000"/>
            </a:lnSpc>
            <a:spcBef>
              <a:spcPct val="0"/>
            </a:spcBef>
            <a:spcAft>
              <a:spcPct val="35000"/>
            </a:spcAft>
            <a:buNone/>
          </a:pPr>
          <a:r>
            <a:rPr lang="en-US" sz="1000" kern="1200" dirty="0"/>
            <a:t>Departments (Languages, Mathematics and Experimental Sciences, Social and Human Sciences, Technologies and Expressions)</a:t>
          </a:r>
          <a:endParaRPr lang="pt-PT" sz="1000" kern="1200" dirty="0"/>
        </a:p>
        <a:p>
          <a:pPr marL="0" lvl="0" indent="0" algn="ctr" defTabSz="444500">
            <a:lnSpc>
              <a:spcPct val="90000"/>
            </a:lnSpc>
            <a:spcBef>
              <a:spcPct val="0"/>
            </a:spcBef>
            <a:spcAft>
              <a:spcPct val="35000"/>
            </a:spcAft>
            <a:buNone/>
          </a:pPr>
          <a:r>
            <a:rPr lang="pt-PT" sz="1000" kern="1200" dirty="0"/>
            <a:t>Clubs ( School Sports)</a:t>
          </a:r>
        </a:p>
        <a:p>
          <a:pPr marL="0" lvl="0" indent="0" algn="ctr" defTabSz="444500">
            <a:lnSpc>
              <a:spcPct val="90000"/>
            </a:lnSpc>
            <a:spcBef>
              <a:spcPct val="0"/>
            </a:spcBef>
            <a:spcAft>
              <a:spcPct val="35000"/>
            </a:spcAft>
            <a:buNone/>
          </a:pPr>
          <a:r>
            <a:rPr lang="pt-PT" sz="1000" kern="1200" dirty="0"/>
            <a:t>Projects ( Health Education Program )</a:t>
          </a:r>
        </a:p>
      </dsp:txBody>
      <dsp:txXfrm>
        <a:off x="216024" y="1350150"/>
        <a:ext cx="1296144" cy="2757786"/>
      </dsp:txXfrm>
    </dsp:sp>
    <dsp:sp modelId="{387095FC-0702-4F51-82FE-C67884D6158D}">
      <dsp:nvSpPr>
        <dsp:cNvPr id="0" name=""/>
        <dsp:cNvSpPr/>
      </dsp:nvSpPr>
      <dsp:spPr>
        <a:xfrm>
          <a:off x="216024" y="4202489"/>
          <a:ext cx="1296144" cy="92330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ctr" defTabSz="444500">
            <a:lnSpc>
              <a:spcPct val="90000"/>
            </a:lnSpc>
            <a:spcBef>
              <a:spcPct val="0"/>
            </a:spcBef>
            <a:spcAft>
              <a:spcPct val="35000"/>
            </a:spcAft>
            <a:buNone/>
          </a:pPr>
          <a:r>
            <a:rPr lang="pt-PT" sz="1000" kern="1200" dirty="0"/>
            <a:t>Approves</a:t>
          </a:r>
        </a:p>
        <a:p>
          <a:pPr marL="0" lvl="0" indent="0" algn="ctr" defTabSz="444500">
            <a:lnSpc>
              <a:spcPct val="90000"/>
            </a:lnSpc>
            <a:spcBef>
              <a:spcPct val="0"/>
            </a:spcBef>
            <a:spcAft>
              <a:spcPct val="35000"/>
            </a:spcAft>
            <a:buNone/>
          </a:pPr>
          <a:r>
            <a:rPr lang="pt-PT" sz="1000" kern="1200" dirty="0"/>
            <a:t>Pedagogical Council</a:t>
          </a:r>
        </a:p>
        <a:p>
          <a:pPr marL="0" lvl="0" indent="0" algn="ctr" defTabSz="444500">
            <a:lnSpc>
              <a:spcPct val="90000"/>
            </a:lnSpc>
            <a:spcBef>
              <a:spcPct val="0"/>
            </a:spcBef>
            <a:spcAft>
              <a:spcPct val="35000"/>
            </a:spcAft>
            <a:buNone/>
          </a:pPr>
          <a:r>
            <a:rPr lang="pt-PT" sz="1000" kern="1200" dirty="0"/>
            <a:t>General Council</a:t>
          </a:r>
        </a:p>
      </dsp:txBody>
      <dsp:txXfrm>
        <a:off x="216024" y="4202489"/>
        <a:ext cx="1296144" cy="923307"/>
      </dsp:txXfrm>
    </dsp:sp>
    <dsp:sp modelId="{6620A632-B640-465A-B451-8D090808C9B0}">
      <dsp:nvSpPr>
        <dsp:cNvPr id="0" name=""/>
        <dsp:cNvSpPr/>
      </dsp:nvSpPr>
      <dsp:spPr>
        <a:xfrm>
          <a:off x="1728192" y="1350150"/>
          <a:ext cx="6696744" cy="3780420"/>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2400567" numCol="1" spcCol="1270" anchor="t" anchorCtr="0">
          <a:noAutofit/>
        </a:bodyPr>
        <a:lstStyle/>
        <a:p>
          <a:pPr marL="0" lvl="0" indent="0" algn="l" defTabSz="1422400">
            <a:lnSpc>
              <a:spcPct val="90000"/>
            </a:lnSpc>
            <a:spcBef>
              <a:spcPct val="0"/>
            </a:spcBef>
            <a:spcAft>
              <a:spcPct val="35000"/>
            </a:spcAft>
            <a:buNone/>
          </a:pPr>
          <a:r>
            <a:rPr lang="pt-PT" sz="3200" kern="1200" dirty="0"/>
            <a:t>Self- Reporting Report</a:t>
          </a:r>
        </a:p>
      </dsp:txBody>
      <dsp:txXfrm>
        <a:off x="1728192" y="1350150"/>
        <a:ext cx="6696744" cy="3780420"/>
      </dsp:txXfrm>
    </dsp:sp>
    <dsp:sp modelId="{7D026B81-48AE-425B-905C-420DBE4EB0A7}">
      <dsp:nvSpPr>
        <dsp:cNvPr id="0" name=""/>
        <dsp:cNvSpPr/>
      </dsp:nvSpPr>
      <dsp:spPr>
        <a:xfrm>
          <a:off x="1872212" y="2422250"/>
          <a:ext cx="1339348" cy="1101039"/>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just" defTabSz="355600">
            <a:lnSpc>
              <a:spcPct val="90000"/>
            </a:lnSpc>
            <a:spcBef>
              <a:spcPct val="0"/>
            </a:spcBef>
            <a:spcAft>
              <a:spcPct val="35000"/>
            </a:spcAft>
            <a:buNone/>
          </a:pPr>
          <a:r>
            <a:rPr lang="en-US" sz="800" kern="1200" dirty="0"/>
            <a:t>The procedure is the same as that used for the Annual Activity Report plus the application of satisfaction surveys to parents and guardians, teaching staff, non-teaching staff, students</a:t>
          </a:r>
          <a:r>
            <a:rPr lang="en-US" sz="900" kern="1200" dirty="0"/>
            <a:t>, etc.</a:t>
          </a:r>
          <a:endParaRPr lang="pt-PT" sz="900" kern="1200" dirty="0"/>
        </a:p>
      </dsp:txBody>
      <dsp:txXfrm>
        <a:off x="1872212" y="2422250"/>
        <a:ext cx="1339348" cy="1101039"/>
      </dsp:txXfrm>
    </dsp:sp>
    <dsp:sp modelId="{FFA3CBE1-6F93-4C87-B888-EB4958626A2C}">
      <dsp:nvSpPr>
        <dsp:cNvPr id="0" name=""/>
        <dsp:cNvSpPr/>
      </dsp:nvSpPr>
      <dsp:spPr>
        <a:xfrm>
          <a:off x="1895610" y="3778240"/>
          <a:ext cx="1339348" cy="1067631"/>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marL="0" lvl="0" indent="0" algn="just" defTabSz="355600">
            <a:lnSpc>
              <a:spcPct val="90000"/>
            </a:lnSpc>
            <a:spcBef>
              <a:spcPct val="0"/>
            </a:spcBef>
            <a:spcAft>
              <a:spcPct val="35000"/>
            </a:spcAft>
            <a:buNone/>
          </a:pPr>
          <a:r>
            <a:rPr lang="en-US" sz="800" kern="1200" dirty="0"/>
            <a:t>This is the document that we use to connect the Internal and External Evaluation in order to collect all the information requested by the Inspecção  Geral de Educação during its inspection.</a:t>
          </a:r>
          <a:endParaRPr lang="pt-PT" sz="800" kern="1200" dirty="0"/>
        </a:p>
      </dsp:txBody>
      <dsp:txXfrm>
        <a:off x="1895610" y="3778240"/>
        <a:ext cx="1339348" cy="1067631"/>
      </dsp:txXfrm>
    </dsp:sp>
    <dsp:sp modelId="{649F630F-BA54-4611-BD3F-84241A8ECA01}">
      <dsp:nvSpPr>
        <dsp:cNvPr id="0" name=""/>
        <dsp:cNvSpPr/>
      </dsp:nvSpPr>
      <dsp:spPr>
        <a:xfrm>
          <a:off x="3384380" y="2592287"/>
          <a:ext cx="4853329" cy="2376264"/>
        </a:xfrm>
        <a:prstGeom prst="roundRect">
          <a:avLst>
            <a:gd name="adj" fmla="val 105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1219335" numCol="1" spcCol="1270" anchor="t" anchorCtr="0">
          <a:noAutofit/>
        </a:bodyPr>
        <a:lstStyle/>
        <a:p>
          <a:pPr marL="0" lvl="0" indent="0" algn="l" defTabSz="1066800">
            <a:lnSpc>
              <a:spcPct val="90000"/>
            </a:lnSpc>
            <a:spcBef>
              <a:spcPct val="0"/>
            </a:spcBef>
            <a:spcAft>
              <a:spcPct val="35000"/>
            </a:spcAft>
            <a:buNone/>
          </a:pPr>
          <a:r>
            <a:rPr lang="pt-PT" sz="2400" b="0" i="1"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rPr>
            <a:t>Improvement Plan</a:t>
          </a:r>
          <a:endParaRPr lang="pt-PT" sz="2400" b="0" kern="1200" cap="none" spc="0" dirty="0">
            <a:ln w="18415" cmpd="sng">
              <a:solidFill>
                <a:srgbClr val="FFFFFF"/>
              </a:solidFill>
              <a:prstDash val="solid"/>
            </a:ln>
            <a:solidFill>
              <a:srgbClr val="FFFFFF"/>
            </a:solidFill>
            <a:effectLst>
              <a:outerShdw blurRad="63500" dir="3600000" algn="tl" rotWithShape="0">
                <a:srgbClr val="000000">
                  <a:alpha val="70000"/>
                </a:srgbClr>
              </a:outerShdw>
            </a:effectLst>
          </a:endParaRPr>
        </a:p>
      </dsp:txBody>
      <dsp:txXfrm>
        <a:off x="3384380" y="2592287"/>
        <a:ext cx="4853329" cy="2376264"/>
      </dsp:txXfrm>
    </dsp:sp>
    <dsp:sp modelId="{68254E00-08BE-4573-988C-A82296255DA2}">
      <dsp:nvSpPr>
        <dsp:cNvPr id="0" name=""/>
        <dsp:cNvSpPr/>
      </dsp:nvSpPr>
      <dsp:spPr>
        <a:xfrm>
          <a:off x="3528392" y="3240364"/>
          <a:ext cx="2119812" cy="1692187"/>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just" defTabSz="400050">
            <a:lnSpc>
              <a:spcPct val="90000"/>
            </a:lnSpc>
            <a:spcBef>
              <a:spcPct val="0"/>
            </a:spcBef>
            <a:spcAft>
              <a:spcPct val="35000"/>
            </a:spcAft>
            <a:buNone/>
          </a:pPr>
          <a:r>
            <a:rPr lang="en-US" sz="900" kern="1200" dirty="0"/>
            <a:t>The improvement plan is monitored by an interim evaluation, carried out mid-school year, by the school structures.</a:t>
          </a:r>
        </a:p>
        <a:p>
          <a:pPr marL="0" lvl="0" indent="0" algn="just" defTabSz="400050">
            <a:lnSpc>
              <a:spcPct val="90000"/>
            </a:lnSpc>
            <a:spcBef>
              <a:spcPct val="0"/>
            </a:spcBef>
            <a:spcAft>
              <a:spcPct val="35000"/>
            </a:spcAft>
            <a:buNone/>
          </a:pPr>
          <a:r>
            <a:rPr lang="en-US" sz="900" kern="1200" dirty="0"/>
            <a:t>Note - The improvement plan is prepared in accordance with the annual activity report and also based on the reports of the General Inspection of Education and self-report in the years in which they are produced. This means that every two years the improvement plan gathers information from these documents.</a:t>
          </a:r>
          <a:endParaRPr lang="pt-PT" sz="900" kern="1200" dirty="0"/>
        </a:p>
      </dsp:txBody>
      <dsp:txXfrm>
        <a:off x="3528392" y="3240364"/>
        <a:ext cx="2119812" cy="1692187"/>
      </dsp:txXfrm>
    </dsp:sp>
    <dsp:sp modelId="{3AA2E5D9-39E4-4326-8FF4-F267AAB1968B}">
      <dsp:nvSpPr>
        <dsp:cNvPr id="0" name=""/>
        <dsp:cNvSpPr/>
      </dsp:nvSpPr>
      <dsp:spPr>
        <a:xfrm>
          <a:off x="5780221" y="3708410"/>
          <a:ext cx="1049455" cy="900103"/>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38100" rIns="38100" bIns="38100" numCol="1" spcCol="1270" anchor="ctr" anchorCtr="0">
          <a:noAutofit/>
        </a:bodyPr>
        <a:lstStyle/>
        <a:p>
          <a:pPr marL="0" lvl="0" indent="0" algn="just" defTabSz="444500">
            <a:lnSpc>
              <a:spcPct val="90000"/>
            </a:lnSpc>
            <a:spcBef>
              <a:spcPct val="0"/>
            </a:spcBef>
            <a:spcAft>
              <a:spcPct val="35000"/>
            </a:spcAft>
            <a:buNone/>
          </a:pPr>
          <a:r>
            <a:rPr lang="en-US" sz="1000" kern="1200" dirty="0"/>
            <a:t>The improvement plan is evaluated at the end of the school year. </a:t>
          </a:r>
          <a:endParaRPr lang="pt-PT" sz="1000" kern="1200" dirty="0"/>
        </a:p>
      </dsp:txBody>
      <dsp:txXfrm>
        <a:off x="5780221" y="3708410"/>
        <a:ext cx="1049455" cy="900103"/>
      </dsp:txXfrm>
    </dsp:sp>
    <dsp:sp modelId="{6837C5FC-3381-458F-AF86-33D32F9A893B}">
      <dsp:nvSpPr>
        <dsp:cNvPr id="0" name=""/>
        <dsp:cNvSpPr/>
      </dsp:nvSpPr>
      <dsp:spPr>
        <a:xfrm>
          <a:off x="6984776" y="3759421"/>
          <a:ext cx="1130647" cy="777083"/>
        </a:xfrm>
        <a:prstGeom prst="roundRect">
          <a:avLst>
            <a:gd name="adj" fmla="val 105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endParaRPr lang="pt-PT" sz="1800" b="1" kern="1200" dirty="0"/>
        </a:p>
        <a:p>
          <a:pPr marL="0" lvl="0" indent="0" algn="ctr" defTabSz="800100">
            <a:lnSpc>
              <a:spcPct val="90000"/>
            </a:lnSpc>
            <a:spcBef>
              <a:spcPct val="0"/>
            </a:spcBef>
            <a:spcAft>
              <a:spcPct val="35000"/>
            </a:spcAft>
            <a:buNone/>
          </a:pPr>
          <a:r>
            <a:rPr lang="pt-PT" sz="1050" b="1" kern="1200" dirty="0"/>
            <a:t>It gives rise to</a:t>
          </a:r>
        </a:p>
        <a:p>
          <a:pPr marL="0" lvl="0" indent="0" algn="ctr" defTabSz="800100">
            <a:lnSpc>
              <a:spcPct val="90000"/>
            </a:lnSpc>
            <a:spcBef>
              <a:spcPct val="0"/>
            </a:spcBef>
            <a:spcAft>
              <a:spcPct val="35000"/>
            </a:spcAft>
            <a:buNone/>
          </a:pPr>
          <a:r>
            <a:rPr lang="pt-PT" sz="1050" b="1" i="1" kern="1200" dirty="0">
              <a:solidFill>
                <a:srgbClr val="0070C0"/>
              </a:solidFill>
            </a:rPr>
            <a:t>Improvement Report</a:t>
          </a:r>
          <a:endParaRPr lang="pt-PT" sz="1050" b="0" i="1" kern="1200" dirty="0">
            <a:solidFill>
              <a:srgbClr val="0070C0"/>
            </a:solidFill>
          </a:endParaRPr>
        </a:p>
        <a:p>
          <a:pPr marL="0" lvl="0" indent="0" algn="ctr" defTabSz="800100">
            <a:lnSpc>
              <a:spcPct val="90000"/>
            </a:lnSpc>
            <a:spcBef>
              <a:spcPct val="0"/>
            </a:spcBef>
            <a:spcAft>
              <a:spcPct val="35000"/>
            </a:spcAft>
            <a:buNone/>
          </a:pPr>
          <a:endParaRPr lang="pt-PT" sz="1100" b="0" kern="1200" dirty="0"/>
        </a:p>
      </dsp:txBody>
      <dsp:txXfrm>
        <a:off x="6984776" y="3759421"/>
        <a:ext cx="1130647" cy="777083"/>
      </dsp:txXfrm>
    </dsp:sp>
  </dsp:spTree>
</dsp:drawing>
</file>

<file path=ppt/diagrams/layout1.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layout2.xml><?xml version="1.0" encoding="utf-8"?>
<dgm:layoutDef xmlns:dgm="http://schemas.openxmlformats.org/drawingml/2006/diagram" xmlns:a="http://schemas.openxmlformats.org/drawingml/2006/main" uniqueId="urn:microsoft.com/office/officeart/2005/8/layout/target2">
  <dgm:title val=""/>
  <dgm:desc val=""/>
  <dgm:catLst>
    <dgm:cat type="relationship" pri="1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chMax val="3"/>
      <dgm:chPref val="1"/>
      <dgm:dir/>
      <dgm:animLvl val="lvl"/>
      <dgm:resizeHandles/>
    </dgm:varLst>
    <dgm:alg type="composite">
      <dgm:param type="horzAlign" val="none"/>
      <dgm:param type="vertAlign" val="none"/>
    </dgm:alg>
    <dgm:shape xmlns:r="http://schemas.openxmlformats.org/officeDocument/2006/relationships" r:blip="">
      <dgm:adjLst/>
    </dgm:shape>
    <dgm:presOf/>
    <dgm:choose name="Name1">
      <dgm:if name="Name2" func="var" arg="dir" op="equ" val="norm">
        <dgm:choose name="Name3">
          <dgm:if name="Name4" axis="ch ch" ptType="node node" st="1 1" cnt="1 0" func="cnt" op="gt" val="0">
            <dgm:choose name="Name5">
              <dgm:if name="Name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395"/>
                  <dgm:constr type="t" for="ch" forName="centerBox" refType="h" fact="0.5"/>
                  <dgm:constr type="w" for="ch" forName="centerBox" refType="w" fact="0.555"/>
                  <dgm:constr type="h" for="ch" forName="centerBox" refType="h" fact="0.4"/>
                  <dgm:constr type="userA" for="des" forName="outerSibTrans" refType="w"/>
                  <dgm:constr type="userA" for="des" forName="middleSibTrans" refType="w"/>
                  <dgm:constr type="userA" for="des" forName="centerSibTrans" refType="w"/>
                </dgm:constrLst>
              </dgm:if>
              <dgm:else name="Name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2"/>
                  <dgm:constr type="t" for="ch" forName="middleBox" refType="h" fact="0.25"/>
                  <dgm:constr type="w" for="ch" forName="middleBox" refType="w" fact="0.775"/>
                  <dgm:constr type="h" for="ch" forName="middleBox" refType="h" fact="0.7"/>
                  <dgm:constr type="l" for="ch" forName="centerBox" refType="w" fact="0.22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8">
            <dgm:choose name="Name9">
              <dgm:if name="Name1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26"/>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1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if>
      <dgm:else name="Name12">
        <dgm:choose name="Name13">
          <dgm:if name="Name14" axis="ch ch" ptType="node node" st="1 1" cnt="1 0" func="cnt" op="gt" val="0">
            <dgm:choose name="Name15">
              <dgm:if name="Name16"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55"/>
                  <dgm:constr type="h" for="ch" forName="centerBox" refType="h" fact="0.4"/>
                  <dgm:constr type="userA" for="des" forName="outerSibTrans" refType="w"/>
                  <dgm:constr type="userA" for="des" forName="middleSibTrans" refType="w"/>
                  <dgm:constr type="userA" for="des" forName="centerSibTrans" refType="w"/>
                </dgm:constrLst>
              </dgm:if>
              <dgm:else name="Name17">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775"/>
                  <dgm:constr type="h" for="ch" forName="middleBox" refType="h" fact="0.7"/>
                  <dgm:constr type="l" for="ch" forName="centerBox" refType="w" fact="0.05"/>
                  <dgm:constr type="t" for="ch" forName="centerBox" refType="h" fact="0.5"/>
                  <dgm:constr type="w" for="ch" forName="centerBox" refType="w" fact="0.725"/>
                  <dgm:constr type="h" for="ch" forName="centerBox" refType="h" fact="0.4"/>
                  <dgm:constr type="userA" for="des" forName="outerSibTrans" refType="w"/>
                  <dgm:constr type="userA" for="des" forName="middleSibTrans" refType="w"/>
                  <dgm:constr type="userA" for="des" forName="centerSibTrans" refType="w"/>
                </dgm:constrLst>
              </dgm:else>
            </dgm:choose>
          </dgm:if>
          <dgm:else name="Name18">
            <dgm:choose name="Name19">
              <dgm:if name="Name20" axis="ch ch" ptType="node node" st="2 1" cnt="1 0" func="cnt" op="gt" val="0">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69"/>
                  <dgm:constr type="h" for="ch" forName="centerBox" refType="h" fact="0.4"/>
                  <dgm:constr type="userA" for="des" forName="outerSibTrans" refType="w"/>
                  <dgm:constr type="userA" for="des" forName="middleSibTrans" refType="w"/>
                  <dgm:constr type="userA" for="des" forName="centerSibTrans" refType="w"/>
                </dgm:constrLst>
              </dgm:if>
              <dgm:else name="Name21">
                <dgm:constrLst>
                  <dgm:constr type="primFontSz" for="des" forName="middleBoxParent" val="65"/>
                  <dgm:constr type="primFontSz" for="des" forName="mChild" val="65"/>
                  <dgm:constr type="primFontSz" for="des" forName="outerBoxParent" refType="primFontSz" refFor="des" refForName="middleBoxParent" op="equ"/>
                  <dgm:constr type="primFontSz" for="des" forName="centerBoxParent" refType="primFontSz" refFor="des" refForName="middleBoxParent" op="equ"/>
                  <dgm:constr type="primFontSz" for="des" forName="oChild" refType="primFontSz" refFor="des" refForName="mChild" op="equ"/>
                  <dgm:constr type="primFontSz" for="des" forName="cChild" refType="primFontSz" refFor="des" refForName="mChild" op="equ"/>
                  <dgm:constr type="l" for="ch" forName="outerBox"/>
                  <dgm:constr type="t" for="ch" forName="outerBox"/>
                  <dgm:constr type="w" for="ch" forName="outerBox" refType="w"/>
                  <dgm:constr type="h" for="ch" forName="outerBox" refType="h"/>
                  <dgm:constr type="l" for="ch" forName="middleBox" refType="w" fact="0.025"/>
                  <dgm:constr type="t" for="ch" forName="middleBox" refType="h" fact="0.25"/>
                  <dgm:constr type="w" for="ch" forName="middleBox" refType="w" fact="0.95"/>
                  <dgm:constr type="h" for="ch" forName="middleBox" refType="h" fact="0.7"/>
                  <dgm:constr type="l" for="ch" forName="centerBox" refType="w" fact="0.05"/>
                  <dgm:constr type="t" for="ch" forName="centerBox" refType="h" fact="0.5"/>
                  <dgm:constr type="w" for="ch" forName="centerBox" refType="w" fact="0.9"/>
                  <dgm:constr type="h" for="ch" forName="centerBox" refType="h" fact="0.4"/>
                  <dgm:constr type="userA" for="des" forName="outerSibTrans" refType="w"/>
                  <dgm:constr type="userA" for="des" forName="middleSibTrans" refType="w"/>
                  <dgm:constr type="userA" for="des" forName="centerSibTrans" refType="w"/>
                </dgm:constrLst>
              </dgm:else>
            </dgm:choose>
          </dgm:else>
        </dgm:choose>
      </dgm:else>
    </dgm:choose>
    <dgm:ruleLst/>
    <dgm:choose name="Name22">
      <dgm:if name="Name23" axis="root ch" ptType="all node" st="1 1" cnt="0 0" func="cnt" op="gte" val="1">
        <dgm:layoutNode name="outerBox" styleLbl="node1">
          <dgm:alg type="composite">
            <dgm:param type="horzAlign" val="none"/>
            <dgm:param type="vertAlign" val="none"/>
          </dgm:alg>
          <dgm:shape xmlns:r="http://schemas.openxmlformats.org/officeDocument/2006/relationships" r:blip="">
            <dgm:adjLst/>
          </dgm:shape>
          <dgm:presOf/>
          <dgm:choose name="Name24">
            <dgm:if name="Name25" axis="root ch" ptType="all node" st="1 1" cnt="0 0" func="cnt" op="gt" val="1">
              <dgm:choose name="Name26">
                <dgm:if name="Name27" func="var" arg="dir" op="equ" val="norm">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025"/>
                    <dgm:constr type="t" for="ch" forName="outerBoxChildren" refType="h" fact="0.25"/>
                    <dgm:constr type="w" for="ch" forName="outerBoxChildren" refType="w" fact="0.15"/>
                    <dgm:constr type="h" for="ch" forName="outerBoxChildren" refType="h" fact="0.7"/>
                  </dgm:constrLst>
                </dgm:if>
                <dgm:else name="Name28">
                  <dgm:constrLst>
                    <dgm:constr type="l" for="ch" forName="outerBoxParent"/>
                    <dgm:constr type="t" for="ch" forName="outerBoxParent"/>
                    <dgm:constr type="w" for="ch" forName="outerBoxParent" refType="w"/>
                    <dgm:constr type="h" for="ch" forName="outerBoxParent" refType="h"/>
                    <dgm:constr type="bMarg" for="ch" forName="outerBoxParent" refType="h" fact="2.2"/>
                    <dgm:constr type="l" for="ch" forName="outerBoxChildren" refType="w" fact="0.825"/>
                    <dgm:constr type="t" for="ch" forName="outerBoxChildren" refType="h" fact="0.25"/>
                    <dgm:constr type="w" for="ch" forName="outerBoxChildren" refType="w" fact="0.15"/>
                    <dgm:constr type="h" for="ch" forName="outerBoxChildren" refType="h" fact="0.7"/>
                  </dgm:constrLst>
                </dgm:else>
              </dgm:choose>
            </dgm:if>
            <dgm:else name="Name29">
              <dgm:constrLst>
                <dgm:constr type="l" for="ch" forName="outerBoxParent"/>
                <dgm:constr type="t" for="ch" forName="outerBoxParent"/>
                <dgm:constr type="w" for="ch" forName="outerBoxParent" refType="w"/>
                <dgm:constr type="h" for="ch" forName="outerBoxParent" refType="h"/>
                <dgm:constr type="bMarg" for="ch" forName="outerBoxParent" refType="h" fact="1.75"/>
                <dgm:constr type="l" for="ch" forName="outerBoxChildren" refType="w" fact="0.025"/>
                <dgm:constr type="t" for="ch" forName="outerBoxChildren" refType="h" fact="0.45"/>
                <dgm:constr type="w" for="ch" forName="outerBoxChildren" refType="w" fact="0.95"/>
                <dgm:constr type="h" for="ch" forName="outerBoxChildren" refType="h" fact="0.45"/>
              </dgm:constrLst>
            </dgm:else>
          </dgm:choose>
          <dgm:ruleLst/>
          <dgm:layoutNode name="outerBoxParent" styleLbl="node1">
            <dgm:alg type="tx">
              <dgm:param type="txAnchorVert" val="t"/>
              <dgm:param type="parTxLTRAlign" val="l"/>
              <dgm:param type="parTxRTLAlign" val="r"/>
            </dgm:alg>
            <dgm:shape xmlns:r="http://schemas.openxmlformats.org/officeDocument/2006/relationships" type="roundRect" r:blip="">
              <dgm:adjLst>
                <dgm:adj idx="1" val="0.085"/>
              </dgm:adjLst>
            </dgm:shape>
            <dgm:presOf axis="ch" ptType="node" cnt="1"/>
            <dgm:constrLst>
              <dgm:constr type="tMarg" refType="primFontSz" fact="0.3"/>
              <dgm:constr type="lMarg" refType="primFontSz" fact="0.3"/>
              <dgm:constr type="rMarg" refType="primFontSz" fact="0.3"/>
            </dgm:constrLst>
            <dgm:ruleLst>
              <dgm:rule type="primFontSz" val="5" fact="NaN" max="NaN"/>
            </dgm:ruleLst>
          </dgm:layoutNode>
          <dgm:layoutNode name="outerBoxChildren">
            <dgm:choose name="Name30">
              <dgm:if name="Name31" axis="root ch" ptType="all node" st="1 1" cnt="0 0" func="cnt" op="gt" val="1">
                <dgm:alg type="lin">
                  <dgm:param type="linDir" val="fromT"/>
                  <dgm:param type="vertAlign" val="t"/>
                </dgm:alg>
              </dgm:if>
              <dgm:else name="Name32">
                <dgm:choose name="Name33">
                  <dgm:if name="Name34" func="var" arg="dir" op="equ" val="norm">
                    <dgm:alg type="lin">
                      <dgm:param type="horzAlign" val="l"/>
                    </dgm:alg>
                  </dgm:if>
                  <dgm:else name="Name35">
                    <dgm:alg type="lin">
                      <dgm:param type="linDir" val="fromR"/>
                      <dgm:param type="horzAlign" val="r"/>
                    </dgm:alg>
                  </dgm:else>
                </dgm:choose>
              </dgm:else>
            </dgm:choose>
            <dgm:shape xmlns:r="http://schemas.openxmlformats.org/officeDocument/2006/relationships" r:blip="">
              <dgm:adjLst/>
            </dgm:shape>
            <dgm:presOf/>
            <dgm:constrLst>
              <dgm:constr type="w" for="ch" forName="oChild" refType="w"/>
              <dgm:constr type="h" for="ch" forName="oChild" refType="h"/>
            </dgm:constrLst>
            <dgm:ruleLst/>
            <dgm:forEach name="Name36" axis="ch ch" ptType="node node" st="1 1" cnt="1 0">
              <dgm:layoutNode name="o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37" axis="followSib" ptType="sibTrans" cnt="1">
                <dgm:layoutNode name="ou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38"/>
    </dgm:choose>
    <dgm:choose name="Name39">
      <dgm:if name="Name40" axis="root ch" ptType="all node" st="1 1" cnt="0 0" func="cnt" op="gte" val="2">
        <dgm:layoutNode name="middleBox">
          <dgm:alg type="composite">
            <dgm:param type="horzAlign" val="none"/>
            <dgm:param type="vertAlign" val="none"/>
          </dgm:alg>
          <dgm:shape xmlns:r="http://schemas.openxmlformats.org/officeDocument/2006/relationships" r:blip="">
            <dgm:adjLst/>
          </dgm:shape>
          <dgm:presOf/>
          <dgm:choose name="Name41">
            <dgm:if name="Name42" axis="root ch" ptType="all node" st="1 1" cnt="0 0" func="cnt" op="gt" val="2">
              <dgm:choose name="Name43">
                <dgm:if name="Name44" func="var" arg="dir" op="equ" val="norm">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35"/>
                    <dgm:constr type="w" for="ch" forName="middleBoxChildren" refType="w" fact="0.2"/>
                    <dgm:constr type="h" for="ch" forName="middleBoxChildren" refType="h" fact="0.575"/>
                  </dgm:constrLst>
                </dgm:if>
                <dgm:else name="Name45">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775"/>
                    <dgm:constr type="t" for="ch" forName="middleBoxChildren" refType="h" fact="0.35"/>
                    <dgm:constr type="w" for="ch" forName="middleBoxChildren" refType="w" fact="0.2"/>
                    <dgm:constr type="h" for="ch" forName="middleBoxChildren" refType="h" fact="0.575"/>
                  </dgm:constrLst>
                </dgm:else>
              </dgm:choose>
            </dgm:if>
            <dgm:else name="Name46">
              <dgm:constrLst>
                <dgm:constr type="l" for="ch" forName="middleBoxParent"/>
                <dgm:constr type="t" for="ch" forName="middleBoxParent"/>
                <dgm:constr type="w" for="ch" forName="middleBoxParent" refType="w"/>
                <dgm:constr type="h" for="ch" forName="middleBoxParent" refType="h"/>
                <dgm:constr type="bMarg" for="ch" forName="middleBoxParent" refType="h" fact="1.8"/>
                <dgm:constr type="l" for="ch" forName="middleBoxChildren" refType="w" fact="0.025"/>
                <dgm:constr type="t" for="ch" forName="middleBoxChildren" refType="h" fact="0.45"/>
                <dgm:constr type="w" for="ch" forName="middleBoxChildren" refType="w" fact="0.95"/>
                <dgm:constr type="h" for="ch" forName="middleBoxChildren" refType="h" fact="0.45"/>
              </dgm:constrLst>
            </dgm:else>
          </dgm:choose>
          <dgm:ruleLst/>
          <dgm:layoutNode name="middle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2" cnt="1"/>
            <dgm:constrLst>
              <dgm:constr type="tMarg" refType="primFontSz" fact="0.3"/>
              <dgm:constr type="lMarg" refType="primFontSz" fact="0.3"/>
              <dgm:constr type="rMarg" refType="primFontSz" fact="0.3"/>
            </dgm:constrLst>
            <dgm:ruleLst>
              <dgm:rule type="primFontSz" val="5" fact="NaN" max="NaN"/>
            </dgm:ruleLst>
          </dgm:layoutNode>
          <dgm:layoutNode name="middleBoxChildren">
            <dgm:choose name="Name47">
              <dgm:if name="Name48" axis="root ch" ptType="all node" st="1 1" cnt="0 0" func="cnt" op="gt" val="2">
                <dgm:alg type="lin">
                  <dgm:param type="linDir" val="fromT"/>
                  <dgm:param type="vertAlign" val="t"/>
                </dgm:alg>
              </dgm:if>
              <dgm:else name="Name49">
                <dgm:choose name="Name50">
                  <dgm:if name="Name51" func="var" arg="dir" op="equ" val="norm">
                    <dgm:alg type="lin">
                      <dgm:param type="horzAlign" val="l"/>
                    </dgm:alg>
                  </dgm:if>
                  <dgm:else name="Name52">
                    <dgm:alg type="lin">
                      <dgm:param type="linDir" val="fromR"/>
                      <dgm:param type="horzAlign" val="r"/>
                    </dgm:alg>
                  </dgm:else>
                </dgm:choose>
              </dgm:else>
            </dgm:choose>
            <dgm:shape xmlns:r="http://schemas.openxmlformats.org/officeDocument/2006/relationships" r:blip="">
              <dgm:adjLst/>
            </dgm:shape>
            <dgm:presOf/>
            <dgm:constrLst>
              <dgm:constr type="w" for="ch" forName="mChild" refType="w"/>
              <dgm:constr type="h" for="ch" forName="mChild" refType="h"/>
            </dgm:constrLst>
            <dgm:ruleLst/>
            <dgm:forEach name="Name53" axis="ch ch" ptType="node node" st="2 1" cnt="1 0">
              <dgm:layoutNode name="m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54" axis="followSib" ptType="sibTrans" cnt="1">
                <dgm:layoutNode name="middle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layoutNode>
      </dgm:if>
      <dgm:else name="Name55"/>
    </dgm:choose>
    <dgm:choose name="Name56">
      <dgm:if name="Name57" axis="root ch" ptType="all node" st="1 1" cnt="0 0" func="cnt" op="gte" val="3">
        <dgm:layoutNode name="centerBox">
          <dgm:alg type="composite">
            <dgm:param type="horzAlign" val="none"/>
            <dgm:param type="vertAlign" val="none"/>
          </dgm:alg>
          <dgm:shape xmlns:r="http://schemas.openxmlformats.org/officeDocument/2006/relationships" r:blip="">
            <dgm:adjLst/>
          </dgm:shape>
          <dgm:presOf/>
          <dgm:choose name="Name58">
            <dgm:if name="Name59" axis="ch ch" ptType="node node" st="3 1" cnt="1 0" func="cnt" op="gt" val="0">
              <dgm:constrLst>
                <dgm:constr type="l" for="ch" forName="centerBoxParent"/>
                <dgm:constr type="t" for="ch" forName="centerBoxParent"/>
                <dgm:constr type="w" for="ch" forName="centerBoxParent" refType="w"/>
                <dgm:constr type="h" for="ch" forName="centerBoxParent" refType="h"/>
                <dgm:constr type="bMarg" for="ch" forName="centerBoxParent" refType="h" fact="1.6"/>
                <dgm:constr type="l" for="ch" forName="centerBoxChildren" refType="w" fact="0.025"/>
                <dgm:constr type="t" for="ch" forName="centerBoxChildren" refType="h" fact="0.45"/>
                <dgm:constr type="w" for="ch" forName="centerBoxChildren" refType="w" fact="0.95"/>
                <dgm:constr type="h" for="ch" forName="centerBoxChildren" refType="h" fact="0.45"/>
              </dgm:constrLst>
            </dgm:if>
            <dgm:else name="Name60">
              <dgm:constrLst>
                <dgm:constr type="l" for="ch" forName="centerBoxParent"/>
                <dgm:constr type="t" for="ch" forName="centerBoxParent"/>
                <dgm:constr type="w" for="ch" forName="centerBoxParent" refType="w"/>
                <dgm:constr type="h" for="ch" forName="centerBoxParent" refType="h"/>
              </dgm:constrLst>
            </dgm:else>
          </dgm:choose>
          <dgm:ruleLst/>
          <dgm:layoutNode name="centerBoxParent" styleLbl="node1">
            <dgm:alg type="tx">
              <dgm:param type="txAnchorVert" val="t"/>
              <dgm:param type="parTxLTRAlign" val="l"/>
              <dgm:param type="parTxRTLAlign" val="r"/>
            </dgm:alg>
            <dgm:shape xmlns:r="http://schemas.openxmlformats.org/officeDocument/2006/relationships" type="roundRect" r:blip="">
              <dgm:adjLst>
                <dgm:adj idx="1" val="0.105"/>
              </dgm:adjLst>
            </dgm:shape>
            <dgm:presOf axis="ch" ptType="node" st="3" cnt="1"/>
            <dgm:constrLst>
              <dgm:constr type="tMarg" refType="primFontSz" fact="0.3"/>
              <dgm:constr type="lMarg" refType="primFontSz" fact="0.3"/>
              <dgm:constr type="rMarg" refType="primFontSz" fact="0.3"/>
            </dgm:constrLst>
            <dgm:ruleLst>
              <dgm:rule type="primFontSz" val="5" fact="NaN" max="NaN"/>
            </dgm:ruleLst>
          </dgm:layoutNode>
          <dgm:choose name="Name61">
            <dgm:if name="Name62" axis="ch ch" ptType="node node" st="3 1" cnt="1 0" func="cnt" op="gt" val="0">
              <dgm:layoutNode name="centerBoxChildren">
                <dgm:choose name="Name63">
                  <dgm:if name="Name64" func="var" arg="dir" op="equ" val="norm">
                    <dgm:alg type="lin">
                      <dgm:param type="horzAlign" val="l"/>
                    </dgm:alg>
                  </dgm:if>
                  <dgm:else name="Name65">
                    <dgm:alg type="lin">
                      <dgm:param type="linDir" val="fromR"/>
                      <dgm:param type="horzAlign" val="r"/>
                    </dgm:alg>
                  </dgm:else>
                </dgm:choose>
                <dgm:shape xmlns:r="http://schemas.openxmlformats.org/officeDocument/2006/relationships" r:blip="">
                  <dgm:adjLst/>
                </dgm:shape>
                <dgm:presOf/>
                <dgm:constrLst>
                  <dgm:constr type="w" for="ch" forName="cChild" refType="w"/>
                  <dgm:constr type="h" for="ch" forName="cChild" refType="h"/>
                </dgm:constrLst>
                <dgm:ruleLst/>
                <dgm:forEach name="Name66" axis="ch ch" ptType="node node" st="3 1" cnt="1 0">
                  <dgm:layoutNode name="cChild" styleLbl="fgAcc1">
                    <dgm:varLst>
                      <dgm:bulletEnabled val="1"/>
                    </dgm:varLst>
                    <dgm:alg type="tx"/>
                    <dgm:shape xmlns:r="http://schemas.openxmlformats.org/officeDocument/2006/relationships" type="roundRect" r:blip="">
                      <dgm:adjLst>
                        <dgm:adj idx="1" val="0.105"/>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Name67" axis="followSib" ptType="sibTrans" cnt="1">
                    <dgm:layoutNode name="centerSibTrans">
                      <dgm:alg type="sp"/>
                      <dgm:shape xmlns:r="http://schemas.openxmlformats.org/officeDocument/2006/relationships" r:blip="">
                        <dgm:adjLst/>
                      </dgm:shape>
                      <dgm:presOf/>
                      <dgm:constrLst>
                        <dgm:constr type="userA"/>
                        <dgm:constr type="w" refType="userA" fact="0.015"/>
                        <dgm:constr type="h" refType="userA" fact="0.015"/>
                      </dgm:constrLst>
                      <dgm:ruleLst/>
                    </dgm:layoutNode>
                  </dgm:forEach>
                </dgm:forEach>
              </dgm:layoutNode>
            </dgm:if>
            <dgm:else name="Name68"/>
          </dgm:choose>
        </dgm:layoutNode>
      </dgm:if>
      <dgm:else name="Name6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r>
              <a:rPr lang="pt-PT"/>
              <a:t>23-01-2017</a:t>
            </a:r>
          </a:p>
        </p:txBody>
      </p:sp>
      <p:sp>
        <p:nvSpPr>
          <p:cNvPr id="4" name="Marcador de Posição do Rodapé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5" name="Marcador de Posição do Número do Diapositivo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4F987B2-7B56-45D5-9442-A8549C8BB360}" type="slidenum">
              <a:rPr lang="pt-PT" smtClean="0"/>
              <a:pPr/>
              <a:t>‹nº›</a:t>
            </a:fld>
            <a:endParaRPr lang="pt-PT"/>
          </a:p>
        </p:txBody>
      </p:sp>
    </p:spTree>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pt-PT"/>
          </a:p>
        </p:txBody>
      </p:sp>
      <p:sp>
        <p:nvSpPr>
          <p:cNvPr id="3" name="Marcador de Posição da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pt-PT"/>
              <a:t>23-01-2017</a:t>
            </a:r>
          </a:p>
        </p:txBody>
      </p:sp>
      <p:sp>
        <p:nvSpPr>
          <p:cNvPr id="4" name="Marcador de Posição da Imagem do Diapositivo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pt-PT"/>
          </a:p>
        </p:txBody>
      </p:sp>
      <p:sp>
        <p:nvSpPr>
          <p:cNvPr id="5" name="Marcador de Posição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6" name="Marcador de Posição do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pt-PT"/>
          </a:p>
        </p:txBody>
      </p:sp>
      <p:sp>
        <p:nvSpPr>
          <p:cNvPr id="7" name="Marcador de Posição do Número do Diapositivo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83E92F1-10C3-44A4-88FB-70075BE66A6E}" type="slidenum">
              <a:rPr lang="pt-PT" smtClean="0"/>
              <a:pPr/>
              <a:t>‹nº›</a:t>
            </a:fld>
            <a:endParaRPr lang="pt-PT"/>
          </a:p>
        </p:txBody>
      </p:sp>
    </p:spTree>
  </p:cSld>
  <p:clrMap bg1="lt1" tx1="dk1" bg2="lt2" tx2="dk2" accent1="accent1" accent2="accent2" accent3="accent3" accent4="accent4" accent5="accent5" accent6="accent6" hlink="hlink" folHlink="folHlink"/>
  <p:hf sldNum="0"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a Imagem do Diapositivo 1"/>
          <p:cNvSpPr>
            <a:spLocks noGrp="1" noRot="1" noChangeAspect="1"/>
          </p:cNvSpPr>
          <p:nvPr>
            <p:ph type="sldImg"/>
          </p:nvPr>
        </p:nvSpPr>
        <p:spPr/>
      </p:sp>
      <p:sp>
        <p:nvSpPr>
          <p:cNvPr id="3" name="Marcador de Posição de Notas 2"/>
          <p:cNvSpPr>
            <a:spLocks noGrp="1"/>
          </p:cNvSpPr>
          <p:nvPr>
            <p:ph type="body" idx="1"/>
          </p:nvPr>
        </p:nvSpPr>
        <p:spPr/>
        <p:txBody>
          <a:bodyPr>
            <a:normAutofit/>
          </a:bodyPr>
          <a:lstStyle/>
          <a:p>
            <a:endParaRPr lang="pt-PT"/>
          </a:p>
        </p:txBody>
      </p:sp>
      <p:sp>
        <p:nvSpPr>
          <p:cNvPr id="6" name="Marcador de Posição do Rodapé 5"/>
          <p:cNvSpPr>
            <a:spLocks noGrp="1"/>
          </p:cNvSpPr>
          <p:nvPr>
            <p:ph type="ftr" sz="quarter" idx="10"/>
          </p:nvPr>
        </p:nvSpPr>
        <p:spPr/>
        <p:txBody>
          <a:bodyPr/>
          <a:lstStyle/>
          <a:p>
            <a:endParaRPr lang="pt-PT"/>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a:t>Clique para editar o estilo</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a:t>Faça clique para editar o estilo</a:t>
            </a:r>
          </a:p>
        </p:txBody>
      </p:sp>
      <p:sp>
        <p:nvSpPr>
          <p:cNvPr id="4" name="Marcador de Posição da Data 3"/>
          <p:cNvSpPr>
            <a:spLocks noGrp="1"/>
          </p:cNvSpPr>
          <p:nvPr>
            <p:ph type="dt" sz="half" idx="10"/>
          </p:nvPr>
        </p:nvSpPr>
        <p:spPr/>
        <p:txBody>
          <a:bodyPr/>
          <a:lstStyle/>
          <a:p>
            <a:fld id="{8DE39B64-4632-49DB-885E-A9E557689520}" type="datetime1">
              <a:rPr lang="pt-PT" smtClean="0"/>
              <a:pPr/>
              <a:t>27/01/2017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Texto Vertical 2"/>
          <p:cNvSpPr>
            <a:spLocks noGrp="1"/>
          </p:cNvSpPr>
          <p:nvPr>
            <p:ph type="body" orient="vert" idx="1"/>
          </p:nvPr>
        </p:nvSpPr>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121EA749-CE60-4B6F-9826-D9129EDF9B76}" type="datetime1">
              <a:rPr lang="pt-PT" smtClean="0"/>
              <a:pPr/>
              <a:t>27/01/2017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a:t>Clique para editar o estilo</a:t>
            </a:r>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A7D2C9DA-FD6F-4007-862E-B52BDFE12785}" type="datetime1">
              <a:rPr lang="pt-PT" smtClean="0"/>
              <a:pPr/>
              <a:t>27/01/2017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idx="1"/>
          </p:nvPr>
        </p:nvSpPr>
        <p:spPr/>
        <p:txBody>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10"/>
          </p:nvPr>
        </p:nvSpPr>
        <p:spPr/>
        <p:txBody>
          <a:bodyPr/>
          <a:lstStyle/>
          <a:p>
            <a:fld id="{B2A7F3E8-8723-466F-BB7D-8A8162530A81}" type="datetime1">
              <a:rPr lang="pt-PT" smtClean="0"/>
              <a:pPr/>
              <a:t>27/01/2017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a:t>Clique para editar o estilo</a:t>
            </a:r>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a:t>Clique para editar os estilos</a:t>
            </a:r>
          </a:p>
        </p:txBody>
      </p:sp>
      <p:sp>
        <p:nvSpPr>
          <p:cNvPr id="4" name="Marcador de Posição da Data 3"/>
          <p:cNvSpPr>
            <a:spLocks noGrp="1"/>
          </p:cNvSpPr>
          <p:nvPr>
            <p:ph type="dt" sz="half" idx="10"/>
          </p:nvPr>
        </p:nvSpPr>
        <p:spPr/>
        <p:txBody>
          <a:bodyPr/>
          <a:lstStyle/>
          <a:p>
            <a:fld id="{AC20DC52-5C77-41D9-AEB6-B10EAC08EBEB}" type="datetime1">
              <a:rPr lang="pt-PT" smtClean="0"/>
              <a:pPr/>
              <a:t>27/01/2017</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a Data 4"/>
          <p:cNvSpPr>
            <a:spLocks noGrp="1"/>
          </p:cNvSpPr>
          <p:nvPr>
            <p:ph type="dt" sz="half" idx="10"/>
          </p:nvPr>
        </p:nvSpPr>
        <p:spPr/>
        <p:txBody>
          <a:bodyPr/>
          <a:lstStyle/>
          <a:p>
            <a:fld id="{3B539CD2-527D-4BCC-88CF-6EA6848F7339}" type="datetime1">
              <a:rPr lang="pt-PT" smtClean="0"/>
              <a:pPr/>
              <a:t>27/01/2017</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a:t>Clique para editar o estilo</a:t>
            </a:r>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7" name="Marcador de Posição da Data 6"/>
          <p:cNvSpPr>
            <a:spLocks noGrp="1"/>
          </p:cNvSpPr>
          <p:nvPr>
            <p:ph type="dt" sz="half" idx="10"/>
          </p:nvPr>
        </p:nvSpPr>
        <p:spPr/>
        <p:txBody>
          <a:bodyPr/>
          <a:lstStyle/>
          <a:p>
            <a:fld id="{2EF2EB23-8351-48D3-A333-62DEFAD1CABF}" type="datetime1">
              <a:rPr lang="pt-PT" smtClean="0"/>
              <a:pPr/>
              <a:t>27/01/2017</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a:t>Clique para editar o estilo</a:t>
            </a:r>
          </a:p>
        </p:txBody>
      </p:sp>
      <p:sp>
        <p:nvSpPr>
          <p:cNvPr id="3" name="Marcador de Posição da Data 2"/>
          <p:cNvSpPr>
            <a:spLocks noGrp="1"/>
          </p:cNvSpPr>
          <p:nvPr>
            <p:ph type="dt" sz="half" idx="10"/>
          </p:nvPr>
        </p:nvSpPr>
        <p:spPr/>
        <p:txBody>
          <a:bodyPr/>
          <a:lstStyle/>
          <a:p>
            <a:fld id="{D3CA75AE-0E6B-4188-87C1-EACF8C189AD8}" type="datetime1">
              <a:rPr lang="pt-PT" smtClean="0"/>
              <a:pPr/>
              <a:t>27/01/2017</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8DC857B4-4525-45B6-8211-B42B328A8CEF}" type="datetime1">
              <a:rPr lang="pt-PT" smtClean="0"/>
              <a:pPr/>
              <a:t>27/01/2017</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a:t>Clique para editar o estilo</a:t>
            </a:r>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4"/>
          <p:cNvSpPr>
            <a:spLocks noGrp="1"/>
          </p:cNvSpPr>
          <p:nvPr>
            <p:ph type="dt" sz="half" idx="10"/>
          </p:nvPr>
        </p:nvSpPr>
        <p:spPr/>
        <p:txBody>
          <a:bodyPr/>
          <a:lstStyle/>
          <a:p>
            <a:fld id="{75D49CF5-1EA2-48DF-ADB0-C65471351C64}" type="datetime1">
              <a:rPr lang="pt-PT" smtClean="0"/>
              <a:pPr/>
              <a:t>27/01/2017</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a:t>Clique para editar o estilo</a:t>
            </a:r>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a:t>Clique para editar os estilos</a:t>
            </a:r>
          </a:p>
        </p:txBody>
      </p:sp>
      <p:sp>
        <p:nvSpPr>
          <p:cNvPr id="5" name="Marcador de Posição da Data 4"/>
          <p:cNvSpPr>
            <a:spLocks noGrp="1"/>
          </p:cNvSpPr>
          <p:nvPr>
            <p:ph type="dt" sz="half" idx="10"/>
          </p:nvPr>
        </p:nvSpPr>
        <p:spPr/>
        <p:txBody>
          <a:bodyPr/>
          <a:lstStyle/>
          <a:p>
            <a:fld id="{DA346399-BC3A-444F-AA3A-852259327C9B}" type="datetime1">
              <a:rPr lang="pt-PT" smtClean="0"/>
              <a:pPr/>
              <a:t>27/01/2017</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9DD22BC5-4679-48FD-9B80-5A0CB59B395F}" type="slidenum">
              <a:rPr lang="pt-PT" smtClean="0"/>
              <a:pPr/>
              <a:t>‹nº›</a:t>
            </a:fld>
            <a:endParaRPr lang="pt-PT"/>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a:t>Clique para editar o estilo</a:t>
            </a:r>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a:t>Clique para editar os estilos</a:t>
            </a:r>
          </a:p>
          <a:p>
            <a:pPr lvl="1"/>
            <a:r>
              <a:rPr lang="pt-PT"/>
              <a:t>Segundo nível</a:t>
            </a:r>
          </a:p>
          <a:p>
            <a:pPr lvl="2"/>
            <a:r>
              <a:rPr lang="pt-PT"/>
              <a:t>Terceiro nível</a:t>
            </a:r>
          </a:p>
          <a:p>
            <a:pPr lvl="3"/>
            <a:r>
              <a:rPr lang="pt-PT"/>
              <a:t>Quarto nível</a:t>
            </a:r>
          </a:p>
          <a:p>
            <a:pPr lvl="4"/>
            <a:r>
              <a:rPr lang="pt-PT"/>
              <a:t>Quinto nível</a:t>
            </a:r>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5ECD0B-97B2-4707-B394-CEAFD20D514C}" type="datetime1">
              <a:rPr lang="pt-PT" smtClean="0"/>
              <a:pPr/>
              <a:t>27/01/2017</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D22BC5-4679-48FD-9B80-5A0CB59B395F}" type="slidenum">
              <a:rPr lang="pt-PT" smtClean="0"/>
              <a:pPr/>
              <a:t>‹nº›</a:t>
            </a:fld>
            <a:endParaRPr lang="pt-PT"/>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1.xml"/><Relationship Id="rId7" Type="http://schemas.openxmlformats.org/officeDocument/2006/relationships/image" Target="../media/image1.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diagramLayout" Target="../diagrams/layout2.xml"/><Relationship Id="rId7" Type="http://schemas.openxmlformats.org/officeDocument/2006/relationships/image" Target="../media/image1.png"/><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755576" y="2420888"/>
            <a:ext cx="7772400" cy="1470025"/>
          </a:xfrm>
        </p:spPr>
        <p:txBody>
          <a:bodyPr/>
          <a:lstStyle/>
          <a:p>
            <a:r>
              <a:rPr lang="en-US" dirty="0"/>
              <a:t>How did we evaluate the Mangualde Schools Grouping?</a:t>
            </a:r>
            <a:endParaRPr lang="pt-PT" dirty="0"/>
          </a:p>
        </p:txBody>
      </p:sp>
      <p:pic>
        <p:nvPicPr>
          <p:cNvPr id="4" name="Imagem 3" descr="backoffice_header.png"/>
          <p:cNvPicPr>
            <a:picLocks noChangeAspect="1"/>
          </p:cNvPicPr>
          <p:nvPr/>
        </p:nvPicPr>
        <p:blipFill>
          <a:blip r:embed="rId3" cstate="print"/>
          <a:stretch>
            <a:fillRect/>
          </a:stretch>
        </p:blipFill>
        <p:spPr>
          <a:xfrm>
            <a:off x="827584" y="404664"/>
            <a:ext cx="2952328" cy="792088"/>
          </a:xfrm>
          <a:prstGeom prst="rect">
            <a:avLst/>
          </a:prstGeom>
        </p:spPr>
      </p:pic>
      <p:pic>
        <p:nvPicPr>
          <p:cNvPr id="5" name="Imagem 4" descr="gov_mec_dge.png"/>
          <p:cNvPicPr>
            <a:picLocks noChangeAspect="1"/>
          </p:cNvPicPr>
          <p:nvPr/>
        </p:nvPicPr>
        <p:blipFill>
          <a:blip r:embed="rId4" cstate="print"/>
          <a:stretch>
            <a:fillRect/>
          </a:stretch>
        </p:blipFill>
        <p:spPr>
          <a:xfrm>
            <a:off x="5652120" y="6309320"/>
            <a:ext cx="3096344" cy="321499"/>
          </a:xfrm>
          <a:prstGeom prst="rect">
            <a:avLst/>
          </a:prstGeom>
        </p:spPr>
      </p:pic>
      <p:sp>
        <p:nvSpPr>
          <p:cNvPr id="9" name="Marcador de Posição do Rodapé 8"/>
          <p:cNvSpPr>
            <a:spLocks noGrp="1"/>
          </p:cNvSpPr>
          <p:nvPr>
            <p:ph type="ftr" sz="quarter" idx="11"/>
          </p:nvPr>
        </p:nvSpPr>
        <p:spPr>
          <a:xfrm>
            <a:off x="251520" y="6309320"/>
            <a:ext cx="2895600" cy="365125"/>
          </a:xfrm>
        </p:spPr>
        <p:txBody>
          <a:bodyPr/>
          <a:lstStyle/>
          <a:p>
            <a:r>
              <a:rPr lang="en-US" dirty="0"/>
              <a:t>Managing for @ School of Success</a:t>
            </a:r>
            <a:endParaRPr lang="pt-PT"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195736" y="1484784"/>
            <a:ext cx="3816424" cy="504056"/>
          </a:xfrm>
        </p:spPr>
        <p:txBody>
          <a:bodyPr>
            <a:noAutofit/>
          </a:bodyPr>
          <a:lstStyle/>
          <a:p>
            <a:r>
              <a:rPr lang="pt-PT" sz="3200" dirty="0"/>
              <a:t>Our Contexts</a:t>
            </a:r>
          </a:p>
        </p:txBody>
      </p:sp>
      <p:sp>
        <p:nvSpPr>
          <p:cNvPr id="6" name="Marcador de Posição do Rodapé 8"/>
          <p:cNvSpPr>
            <a:spLocks noGrp="1"/>
          </p:cNvSpPr>
          <p:nvPr>
            <p:ph type="ftr" sz="quarter" idx="11"/>
          </p:nvPr>
        </p:nvSpPr>
        <p:spPr>
          <a:xfrm>
            <a:off x="467544" y="6309320"/>
            <a:ext cx="2895600" cy="365125"/>
          </a:xfrm>
        </p:spPr>
        <p:txBody>
          <a:bodyPr/>
          <a:lstStyle/>
          <a:p>
            <a:r>
              <a:rPr lang="en-US" dirty="0"/>
              <a:t>Managing for @ School of Success</a:t>
            </a:r>
            <a:endParaRPr lang="pt-PT" dirty="0"/>
          </a:p>
        </p:txBody>
      </p:sp>
      <p:pic>
        <p:nvPicPr>
          <p:cNvPr id="8" name="Imagem 7" descr="backoffice_header.png"/>
          <p:cNvPicPr>
            <a:picLocks noChangeAspect="1"/>
          </p:cNvPicPr>
          <p:nvPr/>
        </p:nvPicPr>
        <p:blipFill>
          <a:blip r:embed="rId2" cstate="print"/>
          <a:stretch>
            <a:fillRect/>
          </a:stretch>
        </p:blipFill>
        <p:spPr>
          <a:xfrm>
            <a:off x="395536" y="548680"/>
            <a:ext cx="2794637" cy="749471"/>
          </a:xfrm>
          <a:prstGeom prst="rect">
            <a:avLst/>
          </a:prstGeom>
        </p:spPr>
      </p:pic>
      <p:pic>
        <p:nvPicPr>
          <p:cNvPr id="9" name="Imagem 8" descr="gov_mec_dge.png"/>
          <p:cNvPicPr>
            <a:picLocks noChangeAspect="1"/>
          </p:cNvPicPr>
          <p:nvPr/>
        </p:nvPicPr>
        <p:blipFill>
          <a:blip r:embed="rId3" cstate="print"/>
          <a:stretch>
            <a:fillRect/>
          </a:stretch>
        </p:blipFill>
        <p:spPr>
          <a:xfrm>
            <a:off x="5652120" y="6309320"/>
            <a:ext cx="3096344" cy="321499"/>
          </a:xfrm>
          <a:prstGeom prst="rect">
            <a:avLst/>
          </a:prstGeom>
        </p:spPr>
      </p:pic>
      <p:sp>
        <p:nvSpPr>
          <p:cNvPr id="5121" name="Rectangle 1"/>
          <p:cNvSpPr>
            <a:spLocks noChangeArrowheads="1"/>
          </p:cNvSpPr>
          <p:nvPr/>
        </p:nvSpPr>
        <p:spPr bwMode="auto">
          <a:xfrm>
            <a:off x="395536" y="1988840"/>
            <a:ext cx="8064896"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fontAlgn="base">
              <a:spcBef>
                <a:spcPct val="0"/>
              </a:spcBef>
              <a:spcAft>
                <a:spcPct val="0"/>
              </a:spcAft>
            </a:pPr>
            <a:r>
              <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rPr>
              <a:t>Local</a:t>
            </a:r>
          </a:p>
          <a:p>
            <a:pPr lvl="0" algn="just" fontAlgn="base">
              <a:spcBef>
                <a:spcPct val="0"/>
              </a:spcBef>
              <a:spcAft>
                <a:spcPct val="0"/>
              </a:spcAft>
            </a:pPr>
            <a:endPar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endParaRPr>
          </a:p>
          <a:p>
            <a:pPr lvl="0" algn="just" fontAlgn="base">
              <a:spcBef>
                <a:spcPct val="0"/>
              </a:spcBef>
              <a:spcAft>
                <a:spcPct val="0"/>
              </a:spcAft>
            </a:pPr>
            <a:r>
              <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rPr>
              <a:t>The municipality of Mangualde is located in the district of Viseu. It has 12 parishes that extend for an area of 219.3 Km2. According to the 2011 census, the population variation was -5.3%.</a:t>
            </a:r>
          </a:p>
          <a:p>
            <a:pPr lvl="0" algn="just" fontAlgn="base">
              <a:spcBef>
                <a:spcPct val="0"/>
              </a:spcBef>
              <a:spcAft>
                <a:spcPct val="0"/>
              </a:spcAft>
            </a:pPr>
            <a:r>
              <a:rPr kumimoji="0" lang="en-US" sz="1200" b="0" i="1" u="none" strike="noStrike" cap="none" normalizeH="0" baseline="0" dirty="0">
                <a:ln>
                  <a:noFill/>
                </a:ln>
                <a:solidFill>
                  <a:srgbClr val="424456"/>
                </a:solidFill>
                <a:effectLst/>
                <a:latin typeface="Georgia" pitchFamily="18" charset="0"/>
                <a:ea typeface="Times New Roman" pitchFamily="18" charset="0"/>
                <a:cs typeface="Times New Roman" pitchFamily="18" charset="0"/>
              </a:rPr>
              <a:t>It has a significant degree of industrialization, especially the wood industry, automobile assembly, confectionery and metal-mechanics. In services, there is a strong dynamism in the freight sector.</a:t>
            </a:r>
            <a:endParaRPr kumimoji="0" lang="pt-PT" sz="1800" b="0" i="0" u="none" strike="noStrike" cap="none" normalizeH="0" baseline="0" dirty="0">
              <a:ln>
                <a:noFill/>
              </a:ln>
              <a:solidFill>
                <a:schemeClr val="tx1"/>
              </a:solidFill>
              <a:effectLst/>
              <a:latin typeface="Arial" pitchFamily="34" charset="0"/>
              <a:cs typeface="Arial" pitchFamily="34" charset="0"/>
            </a:endParaRPr>
          </a:p>
        </p:txBody>
      </p:sp>
      <p:sp>
        <p:nvSpPr>
          <p:cNvPr id="14" name="Rectangle 1"/>
          <p:cNvSpPr>
            <a:spLocks noChangeArrowheads="1"/>
          </p:cNvSpPr>
          <p:nvPr/>
        </p:nvSpPr>
        <p:spPr bwMode="auto">
          <a:xfrm>
            <a:off x="395536" y="3503039"/>
            <a:ext cx="8208912" cy="23083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en-US" sz="1200" i="1" dirty="0"/>
              <a:t>School</a:t>
            </a:r>
          </a:p>
          <a:p>
            <a:endParaRPr lang="en-US" sz="1200" i="1" dirty="0"/>
          </a:p>
          <a:p>
            <a:r>
              <a:rPr lang="en-US" sz="1200" i="1" dirty="0"/>
              <a:t>The pre-school education network covers the whole county. All kindergartens offer the family support component.</a:t>
            </a:r>
          </a:p>
          <a:p>
            <a:r>
              <a:rPr lang="en-US" sz="1200" i="1" dirty="0"/>
              <a:t>The first cycle of basic education has 10 schools - 7 spread across rural territory and 3 through urban. Only one has a class with four years of schooling - </a:t>
            </a:r>
            <a:r>
              <a:rPr lang="en-US" sz="1200" i="1" dirty="0" err="1"/>
              <a:t>Fagilde</a:t>
            </a:r>
            <a:r>
              <a:rPr lang="en-US" sz="1200" i="1" dirty="0"/>
              <a:t>. The remaining "rural schools" have two classes each, linking the 1st / 2nd and 3rd / 4th year. Urban schools have one-year classes. All schools offer the lunch and extension service as well as implement the ACS.</a:t>
            </a:r>
          </a:p>
          <a:p>
            <a:r>
              <a:rPr lang="en-US" sz="1200" i="1" dirty="0"/>
              <a:t>The curricular design of the 2nd and 3rd cycles contemplates the articulated teaching of Music in all years of schooling. In the 3rd cycle vocational courses are organized.</a:t>
            </a:r>
          </a:p>
          <a:p>
            <a:r>
              <a:rPr lang="en-US" sz="1200" i="1" dirty="0"/>
              <a:t>In secondary education there are the general courses of scientific - humanistic secondary education in all areas, along with professional courses. The offer of vocational courses began.</a:t>
            </a:r>
          </a:p>
          <a:p>
            <a:r>
              <a:rPr lang="en-US" sz="1200" i="1" dirty="0"/>
              <a:t>In special education, there are structured teaching units for students with autism spectrum disorders and specialized support for education to students with multideficiency and deaf congenital blindness.</a:t>
            </a:r>
            <a:endParaRPr lang="pt-PT"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a:xfrm>
            <a:off x="395536" y="6453336"/>
            <a:ext cx="2895600" cy="221109"/>
          </a:xfrm>
        </p:spPr>
        <p:txBody>
          <a:bodyPr/>
          <a:lstStyle/>
          <a:p>
            <a:r>
              <a:rPr lang="en-US" dirty="0"/>
              <a:t>Managing for @ School of Success</a:t>
            </a:r>
            <a:endParaRPr lang="pt-PT" dirty="0"/>
          </a:p>
          <a:p>
            <a:endParaRPr lang="pt-PT" dirty="0"/>
          </a:p>
        </p:txBody>
      </p:sp>
      <p:graphicFrame>
        <p:nvGraphicFramePr>
          <p:cNvPr id="3" name="Diagrama 2"/>
          <p:cNvGraphicFramePr/>
          <p:nvPr/>
        </p:nvGraphicFramePr>
        <p:xfrm>
          <a:off x="179512" y="836712"/>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m 3" descr="backoffice_header.png"/>
          <p:cNvPicPr>
            <a:picLocks noChangeAspect="1"/>
          </p:cNvPicPr>
          <p:nvPr/>
        </p:nvPicPr>
        <p:blipFill>
          <a:blip r:embed="rId7" cstate="print"/>
          <a:stretch>
            <a:fillRect/>
          </a:stretch>
        </p:blipFill>
        <p:spPr>
          <a:xfrm>
            <a:off x="323529" y="151587"/>
            <a:ext cx="2664296" cy="613117"/>
          </a:xfrm>
          <a:prstGeom prst="rect">
            <a:avLst/>
          </a:prstGeom>
        </p:spPr>
      </p:pic>
      <p:pic>
        <p:nvPicPr>
          <p:cNvPr id="5" name="Imagem 4" descr="gov_mec_dge.png"/>
          <p:cNvPicPr>
            <a:picLocks noChangeAspect="1"/>
          </p:cNvPicPr>
          <p:nvPr/>
        </p:nvPicPr>
        <p:blipFill>
          <a:blip r:embed="rId8" cstate="print"/>
          <a:stretch>
            <a:fillRect/>
          </a:stretch>
        </p:blipFill>
        <p:spPr>
          <a:xfrm>
            <a:off x="5652120" y="6309320"/>
            <a:ext cx="3096344" cy="321499"/>
          </a:xfrm>
          <a:prstGeom prst="rect">
            <a:avLst/>
          </a:prstGeom>
        </p:spPr>
      </p:pic>
      <p:sp>
        <p:nvSpPr>
          <p:cNvPr id="8" name="Seta para baixo 7"/>
          <p:cNvSpPr/>
          <p:nvPr/>
        </p:nvSpPr>
        <p:spPr>
          <a:xfrm>
            <a:off x="899592" y="1628800"/>
            <a:ext cx="288032" cy="504056"/>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dirty="0">
              <a:solidFill>
                <a:schemeClr val="accent5">
                  <a:lumMod val="60000"/>
                  <a:lumOff val="40000"/>
                </a:schemeClr>
              </a:solidFill>
            </a:endParaRPr>
          </a:p>
        </p:txBody>
      </p:sp>
      <p:sp>
        <p:nvSpPr>
          <p:cNvPr id="10" name="Seta para a esquerda 9"/>
          <p:cNvSpPr/>
          <p:nvPr/>
        </p:nvSpPr>
        <p:spPr>
          <a:xfrm>
            <a:off x="5652120" y="2492896"/>
            <a:ext cx="432048" cy="288032"/>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1" name="Seta para baixo 10"/>
          <p:cNvSpPr/>
          <p:nvPr/>
        </p:nvSpPr>
        <p:spPr>
          <a:xfrm>
            <a:off x="2555776" y="2852936"/>
            <a:ext cx="216024" cy="36004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2" name="Rectângulo 11"/>
          <p:cNvSpPr/>
          <p:nvPr/>
        </p:nvSpPr>
        <p:spPr>
          <a:xfrm>
            <a:off x="6804248" y="3501008"/>
            <a:ext cx="1370888" cy="584775"/>
          </a:xfrm>
          <a:prstGeom prst="rect">
            <a:avLst/>
          </a:prstGeom>
          <a:noFill/>
        </p:spPr>
        <p:txBody>
          <a:bodyPr wrap="none" lIns="91440" tIns="45720" rIns="91440" bIns="45720">
            <a:spAutoFit/>
          </a:bodyPr>
          <a:lstStyle/>
          <a:p>
            <a:pPr algn="ct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End of </a:t>
            </a:r>
            <a:r>
              <a:rPr lang="pt-PT" sz="1600" b="1" cap="none" spc="0" dirty="0" err="1">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school</a:t>
            </a: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p>
          <a:p>
            <a:pPr algn="ct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year</a:t>
            </a:r>
          </a:p>
        </p:txBody>
      </p:sp>
      <p:sp>
        <p:nvSpPr>
          <p:cNvPr id="13" name="Rectângulo 12"/>
          <p:cNvSpPr/>
          <p:nvPr/>
        </p:nvSpPr>
        <p:spPr>
          <a:xfrm>
            <a:off x="6156176" y="2276872"/>
            <a:ext cx="2225289" cy="830997"/>
          </a:xfrm>
          <a:prstGeom prst="rect">
            <a:avLst/>
          </a:prstGeom>
          <a:noFill/>
        </p:spPr>
        <p:txBody>
          <a:bodyPr wrap="none" lIns="91440" tIns="45720" rIns="91440" bIns="45720">
            <a:spAutoFit/>
          </a:bodyPr>
          <a:lstStyle/>
          <a:p>
            <a:pPr algn="ctr"/>
            <a:r>
              <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first year</a:t>
            </a:r>
          </a:p>
          <a:p>
            <a:pPr algn="ctr"/>
            <a:r>
              <a:rPr lang="en-US"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Beginning of the school </a:t>
            </a:r>
          </a:p>
          <a:p>
            <a:pPr algn="ctr"/>
            <a:r>
              <a:rPr lang="en-US"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year</a:t>
            </a:r>
            <a:endParaRPr lang="pt-PT" sz="16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4" name="Seta para a esquerda 13"/>
          <p:cNvSpPr/>
          <p:nvPr/>
        </p:nvSpPr>
        <p:spPr>
          <a:xfrm>
            <a:off x="6588224" y="3645024"/>
            <a:ext cx="288032" cy="216024"/>
          </a:xfrm>
          <a:prstGeom prst="left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5" name="Seta para baixo 14"/>
          <p:cNvSpPr/>
          <p:nvPr/>
        </p:nvSpPr>
        <p:spPr>
          <a:xfrm>
            <a:off x="4211960" y="3861048"/>
            <a:ext cx="216024" cy="144016"/>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Posição do Rodapé 1"/>
          <p:cNvSpPr>
            <a:spLocks noGrp="1"/>
          </p:cNvSpPr>
          <p:nvPr>
            <p:ph type="ftr" sz="quarter" idx="11"/>
          </p:nvPr>
        </p:nvSpPr>
        <p:spPr>
          <a:xfrm>
            <a:off x="611560" y="6453336"/>
            <a:ext cx="2895600" cy="221109"/>
          </a:xfrm>
        </p:spPr>
        <p:txBody>
          <a:bodyPr/>
          <a:lstStyle/>
          <a:p>
            <a:pPr algn="l"/>
            <a:r>
              <a:rPr lang="en-US" dirty="0"/>
              <a:t>Managing for @ School of Success</a:t>
            </a:r>
            <a:endParaRPr lang="pt-PT" dirty="0"/>
          </a:p>
          <a:p>
            <a:pPr algn="l"/>
            <a:endParaRPr lang="pt-PT" dirty="0"/>
          </a:p>
        </p:txBody>
      </p:sp>
      <p:graphicFrame>
        <p:nvGraphicFramePr>
          <p:cNvPr id="3" name="Diagrama 2"/>
          <p:cNvGraphicFramePr/>
          <p:nvPr/>
        </p:nvGraphicFramePr>
        <p:xfrm>
          <a:off x="179512" y="836712"/>
          <a:ext cx="8640960" cy="5400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Imagem 3" descr="backoffice_header.png"/>
          <p:cNvPicPr>
            <a:picLocks noChangeAspect="1"/>
          </p:cNvPicPr>
          <p:nvPr/>
        </p:nvPicPr>
        <p:blipFill>
          <a:blip r:embed="rId7" cstate="print"/>
          <a:stretch>
            <a:fillRect/>
          </a:stretch>
        </p:blipFill>
        <p:spPr>
          <a:xfrm>
            <a:off x="323529" y="151587"/>
            <a:ext cx="2664296" cy="613117"/>
          </a:xfrm>
          <a:prstGeom prst="rect">
            <a:avLst/>
          </a:prstGeom>
        </p:spPr>
      </p:pic>
      <p:pic>
        <p:nvPicPr>
          <p:cNvPr id="5" name="Imagem 4" descr="gov_mec_dge.png"/>
          <p:cNvPicPr>
            <a:picLocks noChangeAspect="1"/>
          </p:cNvPicPr>
          <p:nvPr/>
        </p:nvPicPr>
        <p:blipFill>
          <a:blip r:embed="rId8" cstate="print"/>
          <a:stretch>
            <a:fillRect/>
          </a:stretch>
        </p:blipFill>
        <p:spPr>
          <a:xfrm>
            <a:off x="5652120" y="6309320"/>
            <a:ext cx="3096344" cy="321499"/>
          </a:xfrm>
          <a:prstGeom prst="rect">
            <a:avLst/>
          </a:prstGeom>
        </p:spPr>
      </p:pic>
      <p:sp>
        <p:nvSpPr>
          <p:cNvPr id="6" name="CaixaDeTexto 5"/>
          <p:cNvSpPr txBox="1"/>
          <p:nvPr/>
        </p:nvSpPr>
        <p:spPr>
          <a:xfrm>
            <a:off x="6444208" y="1052736"/>
            <a:ext cx="1512168" cy="646331"/>
          </a:xfrm>
          <a:prstGeom prst="rect">
            <a:avLst/>
          </a:prstGeom>
          <a:noFill/>
        </p:spPr>
        <p:txBody>
          <a:bodyPr wrap="square" rtlCol="0">
            <a:spAutoFit/>
          </a:bodyPr>
          <a:lstStyle/>
          <a:p>
            <a:r>
              <a:rPr lang="pt-PT" dirty="0">
                <a:ln w="18415" cmpd="sng">
                  <a:solidFill>
                    <a:srgbClr val="FFFFFF"/>
                  </a:solidFill>
                  <a:prstDash val="solid"/>
                </a:ln>
                <a:solidFill>
                  <a:srgbClr val="FFFFFF"/>
                </a:solidFill>
                <a:effectLst>
                  <a:outerShdw blurRad="63500" dir="3600000" algn="tl" rotWithShape="0">
                    <a:srgbClr val="000000">
                      <a:alpha val="70000"/>
                    </a:srgbClr>
                  </a:outerShdw>
                </a:effectLst>
              </a:rPr>
              <a:t>In Second year</a:t>
            </a:r>
          </a:p>
        </p:txBody>
      </p:sp>
      <p:sp>
        <p:nvSpPr>
          <p:cNvPr id="7" name="Seta para baixo 6"/>
          <p:cNvSpPr/>
          <p:nvPr/>
        </p:nvSpPr>
        <p:spPr>
          <a:xfrm>
            <a:off x="971600" y="1844824"/>
            <a:ext cx="216024" cy="21602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8" name="Seta para baixo 7"/>
          <p:cNvSpPr/>
          <p:nvPr/>
        </p:nvSpPr>
        <p:spPr>
          <a:xfrm>
            <a:off x="2627784" y="2852936"/>
            <a:ext cx="216024" cy="360040"/>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9" name="Seta para baixo 8"/>
          <p:cNvSpPr/>
          <p:nvPr/>
        </p:nvSpPr>
        <p:spPr>
          <a:xfrm>
            <a:off x="4644008" y="3861048"/>
            <a:ext cx="144016" cy="21602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
        <p:nvSpPr>
          <p:cNvPr id="10" name="Seta para baixo 9"/>
          <p:cNvSpPr/>
          <p:nvPr/>
        </p:nvSpPr>
        <p:spPr>
          <a:xfrm rot="16200000">
            <a:off x="6907120" y="3974200"/>
            <a:ext cx="257168" cy="750944"/>
          </a:xfrm>
          <a:prstGeom prst="downArrow">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pt-PT"/>
          </a:p>
        </p:txBody>
      </p:sp>
    </p:spTree>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3021</TotalTime>
  <Words>619</Words>
  <Application>Microsoft Office PowerPoint</Application>
  <PresentationFormat>Apresentação no Ecrã (4:3)</PresentationFormat>
  <Paragraphs>70</Paragraphs>
  <Slides>4</Slides>
  <Notes>1</Notes>
  <HiddenSlides>0</HiddenSlides>
  <MMClips>0</MMClips>
  <ScaleCrop>false</ScaleCrop>
  <HeadingPairs>
    <vt:vector size="6" baseType="variant">
      <vt:variant>
        <vt:lpstr>Tipos de letra usados</vt:lpstr>
      </vt:variant>
      <vt:variant>
        <vt:i4>4</vt:i4>
      </vt:variant>
      <vt:variant>
        <vt:lpstr>Tema</vt:lpstr>
      </vt:variant>
      <vt:variant>
        <vt:i4>1</vt:i4>
      </vt:variant>
      <vt:variant>
        <vt:lpstr>Títulos dos diapositivos</vt:lpstr>
      </vt:variant>
      <vt:variant>
        <vt:i4>4</vt:i4>
      </vt:variant>
    </vt:vector>
  </HeadingPairs>
  <TitlesOfParts>
    <vt:vector size="9" baseType="lpstr">
      <vt:lpstr>Arial</vt:lpstr>
      <vt:lpstr>Calibri</vt:lpstr>
      <vt:lpstr>Georgia</vt:lpstr>
      <vt:lpstr>Times New Roman</vt:lpstr>
      <vt:lpstr>Tema do Office</vt:lpstr>
      <vt:lpstr>How did we evaluate the Mangualde Schools Grouping?</vt:lpstr>
      <vt:lpstr>Our Contexts</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did we evaluate the Mangualde Schools Grouping?</dc:title>
  <dc:creator>ruicosta</dc:creator>
  <cp:lastModifiedBy>HP</cp:lastModifiedBy>
  <cp:revision>303</cp:revision>
  <dcterms:created xsi:type="dcterms:W3CDTF">2017-01-23T09:13:35Z</dcterms:created>
  <dcterms:modified xsi:type="dcterms:W3CDTF">2017-01-27T10:00:32Z</dcterms:modified>
</cp:coreProperties>
</file>