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0" r:id="rId10"/>
  </p:sldIdLst>
  <p:sldSz cx="12190413" cy="6859588"/>
  <p:notesSz cx="6858000" cy="9144000"/>
  <p:defaultTextStyle>
    <a:defPPr>
      <a:defRPr lang="pt-PT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24" y="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Academic Success Evaluation Support Program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/>
      <dgm:spPr/>
      <dgm:t>
        <a:bodyPr/>
        <a:lstStyle/>
        <a:p>
          <a:r>
            <a:rPr lang="en-US" dirty="0"/>
            <a:t>Support to the development of practices for the evaluation of academic results</a:t>
          </a:r>
          <a:endParaRPr lang="pt-PT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FF1562C3-AA34-46AA-8C3E-0CB994455D50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C53D931-60E8-45DA-B0CF-0082ECE67102}" type="pres">
      <dgm:prSet presAssocID="{C6B8E892-62F6-4407-8877-BCA13004727B}" presName="Accent1" presStyleCnt="0"/>
      <dgm:spPr/>
    </dgm:pt>
    <dgm:pt modelId="{CE6869C1-C13A-4AFC-B0AA-8AC06D611765}" type="pres">
      <dgm:prSet presAssocID="{C6B8E892-62F6-4407-8877-BCA13004727B}" presName="Accent" presStyleLbl="node1" presStyleIdx="0" presStyleCnt="1" custLinFactNeighborX="-14259"/>
      <dgm:spPr/>
    </dgm:pt>
    <dgm:pt modelId="{22F30611-657C-47F9-9E4E-E6F3A8055ACA}" type="pres">
      <dgm:prSet presAssocID="{C6B8E892-62F6-4407-8877-BCA13004727B}" presName="Child1" presStyleLbl="revTx" presStyleIdx="0" presStyleCnt="2" custLinFactNeighborX="-15424" custLinFactNeighborY="462">
        <dgm:presLayoutVars>
          <dgm:chMax val="0"/>
          <dgm:chPref val="0"/>
          <dgm:bulletEnabled val="1"/>
        </dgm:presLayoutVars>
      </dgm:prSet>
      <dgm:spPr/>
    </dgm:pt>
    <dgm:pt modelId="{70528702-BAE6-4CEC-8B5C-29D756268580}" type="pres">
      <dgm:prSet presAssocID="{C6B8E892-62F6-4407-8877-BCA13004727B}" presName="Parent1" presStyleLbl="revTx" presStyleIdx="1" presStyleCnt="2" custLinFactNeighborX="-5571" custLinFactNeighborY="-520">
        <dgm:presLayoutVars>
          <dgm:chMax val="1"/>
          <dgm:chPref val="1"/>
          <dgm:bulletEnabled val="1"/>
        </dgm:presLayoutVars>
      </dgm:prSet>
      <dgm:spPr/>
    </dgm:pt>
  </dgm:ptLst>
  <dgm:cxnLst>
    <dgm:cxn modelId="{0A868078-2540-4FEF-B6B9-57501C2C03B7}" type="presOf" srcId="{9077FB8E-73F1-47E1-BB6F-5B0E9DD1B901}" destId="{FF1562C3-AA34-46AA-8C3E-0CB994455D50}" srcOrd="0" destOrd="0" presId="urn:microsoft.com/office/officeart/2009/layout/CircleArrowProcess"/>
    <dgm:cxn modelId="{D5332068-D35E-43C7-A48F-37529658948C}" type="presOf" srcId="{C6B8E892-62F6-4407-8877-BCA13004727B}" destId="{70528702-BAE6-4CEC-8B5C-29D756268580}" srcOrd="0" destOrd="0" presId="urn:microsoft.com/office/officeart/2009/layout/CircleArrowProcess"/>
    <dgm:cxn modelId="{6B723D4A-9D69-4C0C-AE89-F5E84225D080}" type="presOf" srcId="{D3AA3FAF-B586-498D-A7AB-398727F3DEDC}" destId="{22F30611-657C-47F9-9E4E-E6F3A8055ACA}" srcOrd="0" destOrd="0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F3CA93E5-DFB3-4ABD-8093-17E731AB71F0}" type="presParOf" srcId="{FF1562C3-AA34-46AA-8C3E-0CB994455D50}" destId="{3C53D931-60E8-45DA-B0CF-0082ECE67102}" srcOrd="0" destOrd="0" presId="urn:microsoft.com/office/officeart/2009/layout/CircleArrowProcess"/>
    <dgm:cxn modelId="{8D5C33CB-A32B-49B6-9BA9-7126F16C2847}" type="presParOf" srcId="{3C53D931-60E8-45DA-B0CF-0082ECE67102}" destId="{CE6869C1-C13A-4AFC-B0AA-8AC06D611765}" srcOrd="0" destOrd="0" presId="urn:microsoft.com/office/officeart/2009/layout/CircleArrowProcess"/>
    <dgm:cxn modelId="{E4615416-3C36-43E9-8839-CB67EC8BE797}" type="presParOf" srcId="{FF1562C3-AA34-46AA-8C3E-0CB994455D50}" destId="{22F30611-657C-47F9-9E4E-E6F3A8055ACA}" srcOrd="1" destOrd="0" presId="urn:microsoft.com/office/officeart/2009/layout/CircleArrowProcess"/>
    <dgm:cxn modelId="{A3A9931A-680C-45D0-862E-31CEB013DA68}" type="presParOf" srcId="{FF1562C3-AA34-46AA-8C3E-0CB994455D50}" destId="{70528702-BAE6-4CEC-8B5C-29D756268580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dirty="0" err="1"/>
            <a:t>Program</a:t>
          </a:r>
          <a:r>
            <a:rPr lang="pt-PT" dirty="0"/>
            <a:t> </a:t>
          </a:r>
          <a:r>
            <a:rPr lang="pt-PT" dirty="0" err="1"/>
            <a:t>aims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Institutionalize, in the routines of the school, the evaluation of Academic Success;</a:t>
          </a:r>
          <a:endParaRPr lang="pt-PT" sz="2300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D7B25DEB-56B5-4010-A5F6-E7C159791FA4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Promote the development of the Academic Success evaluation;</a:t>
          </a:r>
          <a:endParaRPr lang="pt-PT" sz="2300" dirty="0"/>
        </a:p>
      </dgm:t>
    </dgm:pt>
    <dgm:pt modelId="{2E2915FD-C106-4E43-A415-889FEE860A14}" type="parTrans" cxnId="{E5000AB4-4DD3-40B1-A9F2-B0385BBC22B1}">
      <dgm:prSet/>
      <dgm:spPr/>
      <dgm:t>
        <a:bodyPr/>
        <a:lstStyle/>
        <a:p>
          <a:endParaRPr lang="pt-PT"/>
        </a:p>
      </dgm:t>
    </dgm:pt>
    <dgm:pt modelId="{5C9CD0DE-DB91-433B-981D-CB761D2BFC5F}" type="sibTrans" cxnId="{E5000AB4-4DD3-40B1-A9F2-B0385BBC22B1}">
      <dgm:prSet/>
      <dgm:spPr/>
      <dgm:t>
        <a:bodyPr/>
        <a:lstStyle/>
        <a:p>
          <a:endParaRPr lang="pt-PT"/>
        </a:p>
      </dgm:t>
    </dgm:pt>
    <dgm:pt modelId="{1DDD944F-98F1-4FE5-8A6D-EA659615B64E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To give coherence and intentionality to the evaluation of Academic Success;</a:t>
          </a:r>
          <a:endParaRPr lang="pt-PT" sz="2300" dirty="0"/>
        </a:p>
      </dgm:t>
    </dgm:pt>
    <dgm:pt modelId="{937DD32D-1656-4CB5-865C-E66341F53CCF}" type="parTrans" cxnId="{8BFA9A39-9B9F-46A9-A243-D8EF29E47F0D}">
      <dgm:prSet/>
      <dgm:spPr/>
      <dgm:t>
        <a:bodyPr/>
        <a:lstStyle/>
        <a:p>
          <a:endParaRPr lang="pt-PT"/>
        </a:p>
      </dgm:t>
    </dgm:pt>
    <dgm:pt modelId="{4C644E36-80F5-42CA-B623-59F455574962}" type="sibTrans" cxnId="{8BFA9A39-9B9F-46A9-A243-D8EF29E47F0D}">
      <dgm:prSet/>
      <dgm:spPr/>
      <dgm:t>
        <a:bodyPr/>
        <a:lstStyle/>
        <a:p>
          <a:endParaRPr lang="pt-PT"/>
        </a:p>
      </dgm:t>
    </dgm:pt>
    <dgm:pt modelId="{6AEAA81D-A094-4272-8FE6-6DA651EACF2D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Transform the evaluation of Academic Success into a process capable of fostering improvement and assisting accountability.</a:t>
          </a:r>
          <a:endParaRPr lang="pt-PT" sz="2300" dirty="0"/>
        </a:p>
      </dgm:t>
    </dgm:pt>
    <dgm:pt modelId="{73052AD7-201A-4D5B-98AE-D3C857AB7A0C}" type="parTrans" cxnId="{B9922A85-9979-4385-90F1-39EB65064143}">
      <dgm:prSet/>
      <dgm:spPr/>
      <dgm:t>
        <a:bodyPr/>
        <a:lstStyle/>
        <a:p>
          <a:endParaRPr lang="pt-PT"/>
        </a:p>
      </dgm:t>
    </dgm:pt>
    <dgm:pt modelId="{5CDE386C-27F1-439B-996D-760A83E57884}" type="sibTrans" cxnId="{B9922A85-9979-4385-90F1-39EB65064143}">
      <dgm:prSet/>
      <dgm:spPr/>
      <dgm:t>
        <a:bodyPr/>
        <a:lstStyle/>
        <a:p>
          <a:endParaRPr lang="pt-PT"/>
        </a:p>
      </dgm:t>
    </dgm:pt>
    <dgm:pt modelId="{6ADCBEC9-494A-4505-8EAC-752DD355F7F0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593C4E8-4D53-4F76-B9AE-B8BD40BB7D35}" type="pres">
      <dgm:prSet presAssocID="{C6B8E892-62F6-4407-8877-BCA13004727B}" presName="Accent1" presStyleCnt="0"/>
      <dgm:spPr/>
    </dgm:pt>
    <dgm:pt modelId="{2B78FCAD-40E1-461B-8378-E6F30509DFA1}" type="pres">
      <dgm:prSet presAssocID="{C6B8E892-62F6-4407-8877-BCA13004727B}" presName="Accent" presStyleLbl="node1" presStyleIdx="0" presStyleCnt="1" custScaleX="97276" custScaleY="98691" custLinFactNeighborX="-10271"/>
      <dgm:spPr/>
    </dgm:pt>
    <dgm:pt modelId="{93AF696B-EBA9-491B-BF8F-C64D755BCF4D}" type="pres">
      <dgm:prSet presAssocID="{C6B8E892-62F6-4407-8877-BCA13004727B}" presName="Child1" presStyleLbl="revTx" presStyleIdx="0" presStyleCnt="2" custScaleX="122929" custScaleY="249938">
        <dgm:presLayoutVars>
          <dgm:chMax val="0"/>
          <dgm:chPref val="0"/>
          <dgm:bulletEnabled val="1"/>
        </dgm:presLayoutVars>
      </dgm:prSet>
      <dgm:spPr/>
    </dgm:pt>
    <dgm:pt modelId="{AECDAA9B-BCCD-4AC2-B30C-96296B797DC6}" type="pres">
      <dgm:prSet presAssocID="{C6B8E892-62F6-4407-8877-BCA13004727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E5000AB4-4DD3-40B1-A9F2-B0385BBC22B1}" srcId="{C6B8E892-62F6-4407-8877-BCA13004727B}" destId="{D7B25DEB-56B5-4010-A5F6-E7C159791FA4}" srcOrd="1" destOrd="0" parTransId="{2E2915FD-C106-4E43-A415-889FEE860A14}" sibTransId="{5C9CD0DE-DB91-433B-981D-CB761D2BFC5F}"/>
    <dgm:cxn modelId="{B9922A85-9979-4385-90F1-39EB65064143}" srcId="{C6B8E892-62F6-4407-8877-BCA13004727B}" destId="{6AEAA81D-A094-4272-8FE6-6DA651EACF2D}" srcOrd="3" destOrd="0" parTransId="{73052AD7-201A-4D5B-98AE-D3C857AB7A0C}" sibTransId="{5CDE386C-27F1-439B-996D-760A83E57884}"/>
    <dgm:cxn modelId="{E946FA22-2491-4294-AD39-9AE5B9EE8E1F}" type="presOf" srcId="{1DDD944F-98F1-4FE5-8A6D-EA659615B64E}" destId="{93AF696B-EBA9-491B-BF8F-C64D755BCF4D}" srcOrd="0" destOrd="2" presId="urn:microsoft.com/office/officeart/2009/layout/CircleArrowProcess"/>
    <dgm:cxn modelId="{6E4E3C68-5C4C-407C-ADA6-A627E324FEA6}" type="presOf" srcId="{C6B8E892-62F6-4407-8877-BCA13004727B}" destId="{AECDAA9B-BCCD-4AC2-B30C-96296B797DC6}" srcOrd="0" destOrd="0" presId="urn:microsoft.com/office/officeart/2009/layout/CircleArrowProcess"/>
    <dgm:cxn modelId="{D0E67BEE-695A-4850-AAD4-60819D17AE84}" type="presOf" srcId="{9077FB8E-73F1-47E1-BB6F-5B0E9DD1B901}" destId="{6ADCBEC9-494A-4505-8EAC-752DD355F7F0}" srcOrd="0" destOrd="0" presId="urn:microsoft.com/office/officeart/2009/layout/CircleArrowProcess"/>
    <dgm:cxn modelId="{8BFA9A39-9B9F-46A9-A243-D8EF29E47F0D}" srcId="{C6B8E892-62F6-4407-8877-BCA13004727B}" destId="{1DDD944F-98F1-4FE5-8A6D-EA659615B64E}" srcOrd="2" destOrd="0" parTransId="{937DD32D-1656-4CB5-865C-E66341F53CCF}" sibTransId="{4C644E36-80F5-42CA-B623-59F455574962}"/>
    <dgm:cxn modelId="{24011838-D9B7-499D-BDAA-15BEF6DC7973}" type="presOf" srcId="{D7B25DEB-56B5-4010-A5F6-E7C159791FA4}" destId="{93AF696B-EBA9-491B-BF8F-C64D755BCF4D}" srcOrd="0" destOrd="1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CF6F9FB7-A6F0-428B-A39F-28AE7A87D052}" type="presOf" srcId="{6AEAA81D-A094-4272-8FE6-6DA651EACF2D}" destId="{93AF696B-EBA9-491B-BF8F-C64D755BCF4D}" srcOrd="0" destOrd="3" presId="urn:microsoft.com/office/officeart/2009/layout/CircleArrowProcess"/>
    <dgm:cxn modelId="{4D8A78D4-1C08-4E5A-AA72-8CF7FC4A926B}" type="presOf" srcId="{D3AA3FAF-B586-498D-A7AB-398727F3DEDC}" destId="{93AF696B-EBA9-491B-BF8F-C64D755BCF4D}" srcOrd="0" destOrd="0" presId="urn:microsoft.com/office/officeart/2009/layout/CircleArrowProcess"/>
    <dgm:cxn modelId="{B23DF93B-3D8C-4E07-8C24-5ED799D9EFDC}" type="presParOf" srcId="{6ADCBEC9-494A-4505-8EAC-752DD355F7F0}" destId="{4593C4E8-4D53-4F76-B9AE-B8BD40BB7D35}" srcOrd="0" destOrd="0" presId="urn:microsoft.com/office/officeart/2009/layout/CircleArrowProcess"/>
    <dgm:cxn modelId="{822F5659-23A1-44F2-9AD0-1AA6B4800FBE}" type="presParOf" srcId="{4593C4E8-4D53-4F76-B9AE-B8BD40BB7D35}" destId="{2B78FCAD-40E1-461B-8378-E6F30509DFA1}" srcOrd="0" destOrd="0" presId="urn:microsoft.com/office/officeart/2009/layout/CircleArrowProcess"/>
    <dgm:cxn modelId="{6ED5CBDC-3641-49AE-98DC-9AF1EF637ED0}" type="presParOf" srcId="{6ADCBEC9-494A-4505-8EAC-752DD355F7F0}" destId="{93AF696B-EBA9-491B-BF8F-C64D755BCF4D}" srcOrd="1" destOrd="0" presId="urn:microsoft.com/office/officeart/2009/layout/CircleArrowProcess"/>
    <dgm:cxn modelId="{E2D8CE8A-49A4-48B7-A55D-483D41EC2B05}" type="presParOf" srcId="{6ADCBEC9-494A-4505-8EAC-752DD355F7F0}" destId="{AECDAA9B-BCCD-4AC2-B30C-96296B797DC6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Methodology</a:t>
          </a:r>
          <a:r>
            <a:rPr lang="pt-PT" b="1" dirty="0">
              <a:solidFill>
                <a:schemeClr val="tx2">
                  <a:lumMod val="75000"/>
                </a:schemeClr>
              </a:solidFill>
            </a:rPr>
            <a:t>: </a:t>
          </a:r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referencing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Allows the construction of </a:t>
          </a:r>
          <a:r>
            <a:rPr lang="en-US" sz="2300" dirty="0" err="1"/>
            <a:t>contextualised</a:t>
          </a:r>
          <a:r>
            <a:rPr lang="en-US" sz="2300" dirty="0"/>
            <a:t> school evaluation devices</a:t>
          </a:r>
          <a:endParaRPr lang="pt-PT" sz="2300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6AEAA81D-A094-4272-8FE6-6DA651EACF2D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Transforms analysis practices into real evaluation practices, because, by giving them coherence and intentionality, it favors the regulation of educational action, transforming them into evaluation practices of full right</a:t>
          </a:r>
          <a:endParaRPr lang="pt-PT" sz="2300" dirty="0"/>
        </a:p>
      </dgm:t>
    </dgm:pt>
    <dgm:pt modelId="{73052AD7-201A-4D5B-98AE-D3C857AB7A0C}" type="parTrans" cxnId="{B9922A85-9979-4385-90F1-39EB65064143}">
      <dgm:prSet/>
      <dgm:spPr/>
      <dgm:t>
        <a:bodyPr/>
        <a:lstStyle/>
        <a:p>
          <a:endParaRPr lang="pt-PT"/>
        </a:p>
      </dgm:t>
    </dgm:pt>
    <dgm:pt modelId="{5CDE386C-27F1-439B-996D-760A83E57884}" type="sibTrans" cxnId="{B9922A85-9979-4385-90F1-39EB65064143}">
      <dgm:prSet/>
      <dgm:spPr/>
      <dgm:t>
        <a:bodyPr/>
        <a:lstStyle/>
        <a:p>
          <a:endParaRPr lang="pt-PT"/>
        </a:p>
      </dgm:t>
    </dgm:pt>
    <dgm:pt modelId="{24400B56-A621-4AE4-9FD1-5D07D1BB7AB2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83865CB-6BCD-4C29-B89C-99E4D69B9753}" type="pres">
      <dgm:prSet presAssocID="{C6B8E892-62F6-4407-8877-BCA13004727B}" presName="Accent1" presStyleCnt="0"/>
      <dgm:spPr/>
    </dgm:pt>
    <dgm:pt modelId="{5A30B71C-7438-4B1B-832D-6C049E4C81B9}" type="pres">
      <dgm:prSet presAssocID="{C6B8E892-62F6-4407-8877-BCA13004727B}" presName="Accent" presStyleLbl="node1" presStyleIdx="0" presStyleCnt="1" custLinFactNeighborX="-9619"/>
      <dgm:spPr/>
    </dgm:pt>
    <dgm:pt modelId="{5521C2D1-42A6-4196-BEDE-4AE8CCBDC315}" type="pres">
      <dgm:prSet presAssocID="{C6B8E892-62F6-4407-8877-BCA13004727B}" presName="Child1" presStyleLbl="revTx" presStyleIdx="0" presStyleCnt="2" custScaleX="122070" custScaleY="231529">
        <dgm:presLayoutVars>
          <dgm:chMax val="0"/>
          <dgm:chPref val="0"/>
          <dgm:bulletEnabled val="1"/>
        </dgm:presLayoutVars>
      </dgm:prSet>
      <dgm:spPr/>
    </dgm:pt>
    <dgm:pt modelId="{53A5BD5E-B971-4231-B285-51C50A41617E}" type="pres">
      <dgm:prSet presAssocID="{C6B8E892-62F6-4407-8877-BCA13004727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B9922A85-9979-4385-90F1-39EB65064143}" srcId="{C6B8E892-62F6-4407-8877-BCA13004727B}" destId="{6AEAA81D-A094-4272-8FE6-6DA651EACF2D}" srcOrd="1" destOrd="0" parTransId="{73052AD7-201A-4D5B-98AE-D3C857AB7A0C}" sibTransId="{5CDE386C-27F1-439B-996D-760A83E57884}"/>
    <dgm:cxn modelId="{CB543C25-900E-4992-BD0F-094CF994DEF8}" type="presOf" srcId="{6AEAA81D-A094-4272-8FE6-6DA651EACF2D}" destId="{5521C2D1-42A6-4196-BEDE-4AE8CCBDC315}" srcOrd="0" destOrd="1" presId="urn:microsoft.com/office/officeart/2009/layout/CircleArrowProcess"/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F1F6902F-7A9D-4E6D-9355-46A3C82D7596}" type="presOf" srcId="{C6B8E892-62F6-4407-8877-BCA13004727B}" destId="{53A5BD5E-B971-4231-B285-51C50A41617E}" srcOrd="0" destOrd="0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9FD7C8B1-5E7C-4029-A164-A42D90D466E1}" type="presOf" srcId="{D3AA3FAF-B586-498D-A7AB-398727F3DEDC}" destId="{5521C2D1-42A6-4196-BEDE-4AE8CCBDC315}" srcOrd="0" destOrd="0" presId="urn:microsoft.com/office/officeart/2009/layout/CircleArrowProcess"/>
    <dgm:cxn modelId="{ED94F448-6615-4C58-99D6-AE6A04895BCC}" type="presOf" srcId="{9077FB8E-73F1-47E1-BB6F-5B0E9DD1B901}" destId="{24400B56-A621-4AE4-9FD1-5D07D1BB7AB2}" srcOrd="0" destOrd="0" presId="urn:microsoft.com/office/officeart/2009/layout/CircleArrowProcess"/>
    <dgm:cxn modelId="{B100F1BF-CF62-410E-8080-6585F12A681A}" type="presParOf" srcId="{24400B56-A621-4AE4-9FD1-5D07D1BB7AB2}" destId="{983865CB-6BCD-4C29-B89C-99E4D69B9753}" srcOrd="0" destOrd="0" presId="urn:microsoft.com/office/officeart/2009/layout/CircleArrowProcess"/>
    <dgm:cxn modelId="{1A12C7B8-BBDF-48BB-9536-94C489F4DE92}" type="presParOf" srcId="{983865CB-6BCD-4C29-B89C-99E4D69B9753}" destId="{5A30B71C-7438-4B1B-832D-6C049E4C81B9}" srcOrd="0" destOrd="0" presId="urn:microsoft.com/office/officeart/2009/layout/CircleArrowProcess"/>
    <dgm:cxn modelId="{BD19E844-233A-4762-A722-B09B72826ED3}" type="presParOf" srcId="{24400B56-A621-4AE4-9FD1-5D07D1BB7AB2}" destId="{5521C2D1-42A6-4196-BEDE-4AE8CCBDC315}" srcOrd="1" destOrd="0" presId="urn:microsoft.com/office/officeart/2009/layout/CircleArrowProcess"/>
    <dgm:cxn modelId="{685CB706-36B3-485B-8367-630866AC2353}" type="presParOf" srcId="{24400B56-A621-4AE4-9FD1-5D07D1BB7AB2}" destId="{53A5BD5E-B971-4231-B285-51C50A41617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>
              <a:solidFill>
                <a:schemeClr val="tx2">
                  <a:lumMod val="75000"/>
                </a:schemeClr>
              </a:solidFill>
            </a:rPr>
            <a:t>“</a:t>
          </a:r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Critical</a:t>
          </a:r>
          <a:r>
            <a:rPr lang="pt-PT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friend</a:t>
          </a:r>
          <a:r>
            <a:rPr lang="pt-PT" b="1" dirty="0">
              <a:solidFill>
                <a:schemeClr val="tx2">
                  <a:lumMod val="75000"/>
                </a:schemeClr>
              </a:solidFill>
            </a:rPr>
            <a:t>”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D3AA3FAF-B586-498D-A7AB-398727F3DED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Analyze the evaluative action that is being developed in school</a:t>
          </a:r>
          <a:endParaRPr lang="pt-PT" sz="2300" dirty="0"/>
        </a:p>
      </dgm:t>
    </dgm:pt>
    <dgm:pt modelId="{D6D565E4-FBF8-4DAB-9F52-B7D8879C2676}" type="parTrans" cxnId="{1EAE1123-8990-424B-8886-9ABEDA32E582}">
      <dgm:prSet/>
      <dgm:spPr/>
      <dgm:t>
        <a:bodyPr/>
        <a:lstStyle/>
        <a:p>
          <a:endParaRPr lang="pt-PT"/>
        </a:p>
      </dgm:t>
    </dgm:pt>
    <dgm:pt modelId="{FFC0BDFB-BC10-4874-ADD3-959797512EAB}" type="sibTrans" cxnId="{1EAE1123-8990-424B-8886-9ABEDA32E582}">
      <dgm:prSet/>
      <dgm:spPr/>
      <dgm:t>
        <a:bodyPr/>
        <a:lstStyle/>
        <a:p>
          <a:endParaRPr lang="pt-PT"/>
        </a:p>
      </dgm:t>
    </dgm:pt>
    <dgm:pt modelId="{6AEAA81D-A094-4272-8FE6-6DA651EACF2D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 dirty="0"/>
            <a:t>Collaborate with the Internal Team in the construction of possible strategies to improve or reinforce good practices</a:t>
          </a:r>
          <a:endParaRPr lang="pt-PT" sz="2300" dirty="0"/>
        </a:p>
      </dgm:t>
    </dgm:pt>
    <dgm:pt modelId="{73052AD7-201A-4D5B-98AE-D3C857AB7A0C}" type="parTrans" cxnId="{B9922A85-9979-4385-90F1-39EB65064143}">
      <dgm:prSet/>
      <dgm:spPr/>
      <dgm:t>
        <a:bodyPr/>
        <a:lstStyle/>
        <a:p>
          <a:endParaRPr lang="pt-PT"/>
        </a:p>
      </dgm:t>
    </dgm:pt>
    <dgm:pt modelId="{5CDE386C-27F1-439B-996D-760A83E57884}" type="sibTrans" cxnId="{B9922A85-9979-4385-90F1-39EB65064143}">
      <dgm:prSet/>
      <dgm:spPr/>
      <dgm:t>
        <a:bodyPr/>
        <a:lstStyle/>
        <a:p>
          <a:endParaRPr lang="pt-PT"/>
        </a:p>
      </dgm:t>
    </dgm:pt>
    <dgm:pt modelId="{C227E26D-FC4D-43ED-9693-A792FF7FC810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2300"/>
            <a:t>Value and legitimize the evaluation action that is being developed in the school</a:t>
          </a:r>
          <a:endParaRPr lang="pt-PT" sz="2300" dirty="0"/>
        </a:p>
      </dgm:t>
    </dgm:pt>
    <dgm:pt modelId="{35AD0D65-0DD6-46BE-BD90-3C45B7D4137F}" type="parTrans" cxnId="{6BC717C5-B81D-45E8-B477-E3696D7EA41A}">
      <dgm:prSet/>
      <dgm:spPr/>
      <dgm:t>
        <a:bodyPr/>
        <a:lstStyle/>
        <a:p>
          <a:endParaRPr lang="pt-PT"/>
        </a:p>
      </dgm:t>
    </dgm:pt>
    <dgm:pt modelId="{D4827263-8138-4AF7-A9FC-B0BC85767248}" type="sibTrans" cxnId="{6BC717C5-B81D-45E8-B477-E3696D7EA41A}">
      <dgm:prSet/>
      <dgm:spPr/>
      <dgm:t>
        <a:bodyPr/>
        <a:lstStyle/>
        <a:p>
          <a:endParaRPr lang="pt-PT"/>
        </a:p>
      </dgm:t>
    </dgm:pt>
    <dgm:pt modelId="{24400B56-A621-4AE4-9FD1-5D07D1BB7AB2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83865CB-6BCD-4C29-B89C-99E4D69B9753}" type="pres">
      <dgm:prSet presAssocID="{C6B8E892-62F6-4407-8877-BCA13004727B}" presName="Accent1" presStyleCnt="0"/>
      <dgm:spPr/>
    </dgm:pt>
    <dgm:pt modelId="{5A30B71C-7438-4B1B-832D-6C049E4C81B9}" type="pres">
      <dgm:prSet presAssocID="{C6B8E892-62F6-4407-8877-BCA13004727B}" presName="Accent" presStyleLbl="node1" presStyleIdx="0" presStyleCnt="1" custLinFactNeighborX="-9619"/>
      <dgm:spPr/>
    </dgm:pt>
    <dgm:pt modelId="{5521C2D1-42A6-4196-BEDE-4AE8CCBDC315}" type="pres">
      <dgm:prSet presAssocID="{C6B8E892-62F6-4407-8877-BCA13004727B}" presName="Child1" presStyleLbl="revTx" presStyleIdx="0" presStyleCnt="2" custScaleX="122070" custScaleY="231529">
        <dgm:presLayoutVars>
          <dgm:chMax val="0"/>
          <dgm:chPref val="0"/>
          <dgm:bulletEnabled val="1"/>
        </dgm:presLayoutVars>
      </dgm:prSet>
      <dgm:spPr/>
    </dgm:pt>
    <dgm:pt modelId="{53A5BD5E-B971-4231-B285-51C50A41617E}" type="pres">
      <dgm:prSet presAssocID="{C6B8E892-62F6-4407-8877-BCA13004727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35E764DD-B59F-46E7-A1F3-C3B47BA3444B}" type="presOf" srcId="{6AEAA81D-A094-4272-8FE6-6DA651EACF2D}" destId="{5521C2D1-42A6-4196-BEDE-4AE8CCBDC315}" srcOrd="0" destOrd="1" presId="urn:microsoft.com/office/officeart/2009/layout/CircleArrowProcess"/>
    <dgm:cxn modelId="{6BC717C5-B81D-45E8-B477-E3696D7EA41A}" srcId="{C6B8E892-62F6-4407-8877-BCA13004727B}" destId="{C227E26D-FC4D-43ED-9693-A792FF7FC810}" srcOrd="2" destOrd="0" parTransId="{35AD0D65-0DD6-46BE-BD90-3C45B7D4137F}" sibTransId="{D4827263-8138-4AF7-A9FC-B0BC85767248}"/>
    <dgm:cxn modelId="{8C8401CD-39A1-4B0B-980D-D144DEA5B450}" type="presOf" srcId="{C6B8E892-62F6-4407-8877-BCA13004727B}" destId="{53A5BD5E-B971-4231-B285-51C50A41617E}" srcOrd="0" destOrd="0" presId="urn:microsoft.com/office/officeart/2009/layout/CircleArrowProcess"/>
    <dgm:cxn modelId="{EE766535-769C-4915-9683-055D77198EB4}" type="presOf" srcId="{D3AA3FAF-B586-498D-A7AB-398727F3DEDC}" destId="{5521C2D1-42A6-4196-BEDE-4AE8CCBDC315}" srcOrd="0" destOrd="0" presId="urn:microsoft.com/office/officeart/2009/layout/CircleArrowProcess"/>
    <dgm:cxn modelId="{5C7B5996-7AEF-4CBE-A359-08381B0BA970}" type="presOf" srcId="{9077FB8E-73F1-47E1-BB6F-5B0E9DD1B901}" destId="{24400B56-A621-4AE4-9FD1-5D07D1BB7AB2}" srcOrd="0" destOrd="0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57BA35B9-2519-4F92-B352-00669538A1C3}" type="presOf" srcId="{C227E26D-FC4D-43ED-9693-A792FF7FC810}" destId="{5521C2D1-42A6-4196-BEDE-4AE8CCBDC315}" srcOrd="0" destOrd="2" presId="urn:microsoft.com/office/officeart/2009/layout/CircleArrowProcess"/>
    <dgm:cxn modelId="{B9922A85-9979-4385-90F1-39EB65064143}" srcId="{C6B8E892-62F6-4407-8877-BCA13004727B}" destId="{6AEAA81D-A094-4272-8FE6-6DA651EACF2D}" srcOrd="1" destOrd="0" parTransId="{73052AD7-201A-4D5B-98AE-D3C857AB7A0C}" sibTransId="{5CDE386C-27F1-439B-996D-760A83E57884}"/>
    <dgm:cxn modelId="{1EAE1123-8990-424B-8886-9ABEDA32E582}" srcId="{C6B8E892-62F6-4407-8877-BCA13004727B}" destId="{D3AA3FAF-B586-498D-A7AB-398727F3DEDC}" srcOrd="0" destOrd="0" parTransId="{D6D565E4-FBF8-4DAB-9F52-B7D8879C2676}" sibTransId="{FFC0BDFB-BC10-4874-ADD3-959797512EAB}"/>
    <dgm:cxn modelId="{C214084B-16A6-489C-8E74-968FC406B027}" type="presParOf" srcId="{24400B56-A621-4AE4-9FD1-5D07D1BB7AB2}" destId="{983865CB-6BCD-4C29-B89C-99E4D69B9753}" srcOrd="0" destOrd="0" presId="urn:microsoft.com/office/officeart/2009/layout/CircleArrowProcess"/>
    <dgm:cxn modelId="{9C4256B8-6074-41E9-83ED-6E51781FAFA5}" type="presParOf" srcId="{983865CB-6BCD-4C29-B89C-99E4D69B9753}" destId="{5A30B71C-7438-4B1B-832D-6C049E4C81B9}" srcOrd="0" destOrd="0" presId="urn:microsoft.com/office/officeart/2009/layout/CircleArrowProcess"/>
    <dgm:cxn modelId="{8F0CED9B-5EB8-46DD-A8A5-7977FA908875}" type="presParOf" srcId="{24400B56-A621-4AE4-9FD1-5D07D1BB7AB2}" destId="{5521C2D1-42A6-4196-BEDE-4AE8CCBDC315}" srcOrd="1" destOrd="0" presId="urn:microsoft.com/office/officeart/2009/layout/CircleArrowProcess"/>
    <dgm:cxn modelId="{6D271BBC-D0EB-421B-BB49-835BDF009FA6}" type="presParOf" srcId="{24400B56-A621-4AE4-9FD1-5D07D1BB7AB2}" destId="{53A5BD5E-B971-4231-B285-51C50A41617E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7FB8E-73F1-47E1-BB6F-5B0E9DD1B90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6B8E892-62F6-4407-8877-BCA13004727B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b="1" dirty="0" err="1">
              <a:solidFill>
                <a:schemeClr val="tx2">
                  <a:lumMod val="75000"/>
                </a:schemeClr>
              </a:solidFill>
            </a:rPr>
            <a:t>structure</a:t>
          </a:r>
          <a:endParaRPr lang="pt-PT" dirty="0"/>
        </a:p>
      </dgm:t>
    </dgm:pt>
    <dgm:pt modelId="{08DBA4E8-A11E-4960-ADDB-3A9B42AAC999}" type="parTrans" cxnId="{83CE783C-A59D-41FF-87DB-965FD79ED0E1}">
      <dgm:prSet/>
      <dgm:spPr/>
      <dgm:t>
        <a:bodyPr/>
        <a:lstStyle/>
        <a:p>
          <a:endParaRPr lang="pt-PT"/>
        </a:p>
      </dgm:t>
    </dgm:pt>
    <dgm:pt modelId="{AF941FC4-61A1-49B4-980A-D209040C4A62}" type="sibTrans" cxnId="{83CE783C-A59D-41FF-87DB-965FD79ED0E1}">
      <dgm:prSet/>
      <dgm:spPr/>
      <dgm:t>
        <a:bodyPr/>
        <a:lstStyle/>
        <a:p>
          <a:endParaRPr lang="pt-PT"/>
        </a:p>
      </dgm:t>
    </dgm:pt>
    <dgm:pt modelId="{24400B56-A621-4AE4-9FD1-5D07D1BB7AB2}" type="pres">
      <dgm:prSet presAssocID="{9077FB8E-73F1-47E1-BB6F-5B0E9DD1B90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83865CB-6BCD-4C29-B89C-99E4D69B9753}" type="pres">
      <dgm:prSet presAssocID="{C6B8E892-62F6-4407-8877-BCA13004727B}" presName="Accent1" presStyleCnt="0"/>
      <dgm:spPr/>
    </dgm:pt>
    <dgm:pt modelId="{5A30B71C-7438-4B1B-832D-6C049E4C81B9}" type="pres">
      <dgm:prSet presAssocID="{C6B8E892-62F6-4407-8877-BCA13004727B}" presName="Accent" presStyleLbl="node1" presStyleIdx="0" presStyleCnt="1" custLinFactNeighborX="-44272"/>
      <dgm:spPr/>
    </dgm:pt>
    <dgm:pt modelId="{53A5BD5E-B971-4231-B285-51C50A41617E}" type="pres">
      <dgm:prSet presAssocID="{C6B8E892-62F6-4407-8877-BCA13004727B}" presName="Parent1" presStyleLbl="revTx" presStyleIdx="0" presStyleCnt="1" custLinFactNeighborX="-79373" custLinFactNeighborY="-520">
        <dgm:presLayoutVars>
          <dgm:chMax val="1"/>
          <dgm:chPref val="1"/>
          <dgm:bulletEnabled val="1"/>
        </dgm:presLayoutVars>
      </dgm:prSet>
      <dgm:spPr/>
    </dgm:pt>
  </dgm:ptLst>
  <dgm:cxnLst>
    <dgm:cxn modelId="{8A8B74B1-F205-4EA8-A925-F414628478C6}" type="presOf" srcId="{C6B8E892-62F6-4407-8877-BCA13004727B}" destId="{53A5BD5E-B971-4231-B285-51C50A41617E}" srcOrd="0" destOrd="0" presId="urn:microsoft.com/office/officeart/2009/layout/CircleArrowProcess"/>
    <dgm:cxn modelId="{F0568D22-F3AD-4E0A-917D-4DF30B71B1BE}" type="presOf" srcId="{9077FB8E-73F1-47E1-BB6F-5B0E9DD1B901}" destId="{24400B56-A621-4AE4-9FD1-5D07D1BB7AB2}" srcOrd="0" destOrd="0" presId="urn:microsoft.com/office/officeart/2009/layout/CircleArrowProcess"/>
    <dgm:cxn modelId="{83CE783C-A59D-41FF-87DB-965FD79ED0E1}" srcId="{9077FB8E-73F1-47E1-BB6F-5B0E9DD1B901}" destId="{C6B8E892-62F6-4407-8877-BCA13004727B}" srcOrd="0" destOrd="0" parTransId="{08DBA4E8-A11E-4960-ADDB-3A9B42AAC999}" sibTransId="{AF941FC4-61A1-49B4-980A-D209040C4A62}"/>
    <dgm:cxn modelId="{D6BC2744-FE7B-492B-80E7-9603E063F9EE}" type="presParOf" srcId="{24400B56-A621-4AE4-9FD1-5D07D1BB7AB2}" destId="{983865CB-6BCD-4C29-B89C-99E4D69B9753}" srcOrd="0" destOrd="0" presId="urn:microsoft.com/office/officeart/2009/layout/CircleArrowProcess"/>
    <dgm:cxn modelId="{738554E2-DDD1-4F4F-AD27-619A214F44CA}" type="presParOf" srcId="{983865CB-6BCD-4C29-B89C-99E4D69B9753}" destId="{5A30B71C-7438-4B1B-832D-6C049E4C81B9}" srcOrd="0" destOrd="0" presId="urn:microsoft.com/office/officeart/2009/layout/CircleArrowProcess"/>
    <dgm:cxn modelId="{BBB13F29-B8A5-4E8E-AC46-552206ED3D9F}" type="presParOf" srcId="{24400B56-A621-4AE4-9FD1-5D07D1BB7AB2}" destId="{53A5BD5E-B971-4231-B285-51C50A41617E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327429-8DEC-44D2-AEAA-9FEEC706BF6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0F11489-68ED-46F4-B4FA-04BF167D07B2}">
      <dgm:prSet phldrT="[Texto]"/>
      <dgm:spPr/>
      <dgm:t>
        <a:bodyPr/>
        <a:lstStyle/>
        <a:p>
          <a:r>
            <a:rPr lang="pt-PT" dirty="0" err="1"/>
            <a:t>School</a:t>
          </a:r>
          <a:r>
            <a:rPr lang="pt-PT" dirty="0"/>
            <a:t> </a:t>
          </a:r>
          <a:r>
            <a:rPr lang="pt-PT" dirty="0" err="1"/>
            <a:t>Evaluation</a:t>
          </a:r>
          <a:r>
            <a:rPr lang="pt-PT" dirty="0"/>
            <a:t> Team</a:t>
          </a:r>
        </a:p>
      </dgm:t>
    </dgm:pt>
    <dgm:pt modelId="{133A6512-7A18-41BC-ADF9-F627E174EDF5}" type="parTrans" cxnId="{E28109C6-5DE7-4E7B-A195-AAFD2ADDE623}">
      <dgm:prSet/>
      <dgm:spPr/>
      <dgm:t>
        <a:bodyPr/>
        <a:lstStyle/>
        <a:p>
          <a:endParaRPr lang="pt-PT"/>
        </a:p>
      </dgm:t>
    </dgm:pt>
    <dgm:pt modelId="{62AF2D16-B5AF-45FB-8159-94B926C197BD}" type="sibTrans" cxnId="{E28109C6-5DE7-4E7B-A195-AAFD2ADDE623}">
      <dgm:prSet/>
      <dgm:spPr/>
      <dgm:t>
        <a:bodyPr/>
        <a:lstStyle/>
        <a:p>
          <a:endParaRPr lang="pt-PT"/>
        </a:p>
      </dgm:t>
    </dgm:pt>
    <dgm:pt modelId="{0DA2FD6B-7AEF-4673-9B19-C8AF7A097311}">
      <dgm:prSet phldrT="[Texto]"/>
      <dgm:spPr/>
      <dgm:t>
        <a:bodyPr/>
        <a:lstStyle/>
        <a:p>
          <a:r>
            <a:rPr lang="pt-PT" dirty="0" err="1"/>
            <a:t>Builds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Referential</a:t>
          </a:r>
          <a:endParaRPr lang="pt-PT" dirty="0"/>
        </a:p>
      </dgm:t>
    </dgm:pt>
    <dgm:pt modelId="{5D50F0A5-C453-4C1C-A351-B8F6D2DA2962}" type="parTrans" cxnId="{592ABD3F-2D26-4A8A-A534-1A9B3130E2D5}">
      <dgm:prSet/>
      <dgm:spPr/>
      <dgm:t>
        <a:bodyPr/>
        <a:lstStyle/>
        <a:p>
          <a:endParaRPr lang="pt-PT"/>
        </a:p>
      </dgm:t>
    </dgm:pt>
    <dgm:pt modelId="{830B1F77-9A59-46A1-B526-ACA6C2F183E8}" type="sibTrans" cxnId="{592ABD3F-2D26-4A8A-A534-1A9B3130E2D5}">
      <dgm:prSet/>
      <dgm:spPr/>
      <dgm:t>
        <a:bodyPr/>
        <a:lstStyle/>
        <a:p>
          <a:endParaRPr lang="pt-PT"/>
        </a:p>
      </dgm:t>
    </dgm:pt>
    <dgm:pt modelId="{A5B2F619-7E4B-4182-893B-C6526B8F48CB}">
      <dgm:prSet phldrT="[Texto]"/>
      <dgm:spPr/>
      <dgm:t>
        <a:bodyPr/>
        <a:lstStyle/>
        <a:p>
          <a:r>
            <a:rPr lang="pt-PT" dirty="0" err="1"/>
            <a:t>Promotes</a:t>
          </a:r>
          <a:r>
            <a:rPr lang="pt-PT" dirty="0"/>
            <a:t> data </a:t>
          </a:r>
          <a:r>
            <a:rPr lang="pt-PT" dirty="0" err="1"/>
            <a:t>collection</a:t>
          </a:r>
          <a:endParaRPr lang="pt-PT" dirty="0"/>
        </a:p>
      </dgm:t>
    </dgm:pt>
    <dgm:pt modelId="{FDB663E3-E572-4126-B7A2-02F41BB3CF15}" type="parTrans" cxnId="{312579A9-362B-4576-951F-44BC4351EB7E}">
      <dgm:prSet/>
      <dgm:spPr/>
      <dgm:t>
        <a:bodyPr/>
        <a:lstStyle/>
        <a:p>
          <a:endParaRPr lang="pt-PT"/>
        </a:p>
      </dgm:t>
    </dgm:pt>
    <dgm:pt modelId="{01ECBCAC-F799-4030-BE18-F67DBC161D3C}" type="sibTrans" cxnId="{312579A9-362B-4576-951F-44BC4351EB7E}">
      <dgm:prSet/>
      <dgm:spPr/>
      <dgm:t>
        <a:bodyPr/>
        <a:lstStyle/>
        <a:p>
          <a:endParaRPr lang="pt-PT"/>
        </a:p>
      </dgm:t>
    </dgm:pt>
    <dgm:pt modelId="{C1A6BA8A-E6E5-40B1-A2BE-7267BB28764D}">
      <dgm:prSet phldrT="[Texto]"/>
      <dgm:spPr/>
      <dgm:t>
        <a:bodyPr/>
        <a:lstStyle/>
        <a:p>
          <a:r>
            <a:rPr lang="pt-PT" dirty="0" err="1"/>
            <a:t>Promotes</a:t>
          </a:r>
          <a:r>
            <a:rPr lang="pt-PT" dirty="0"/>
            <a:t> </a:t>
          </a:r>
          <a:r>
            <a:rPr lang="pt-PT" dirty="0" err="1"/>
            <a:t>evaluation</a:t>
          </a:r>
          <a:endParaRPr lang="pt-PT" dirty="0"/>
        </a:p>
      </dgm:t>
    </dgm:pt>
    <dgm:pt modelId="{B2E0E32F-B7EA-4819-AFAD-E7CACBDD90C8}" type="parTrans" cxnId="{F89FFDE8-11B9-455D-9882-EF6FF6FAB767}">
      <dgm:prSet/>
      <dgm:spPr/>
      <dgm:t>
        <a:bodyPr/>
        <a:lstStyle/>
        <a:p>
          <a:endParaRPr lang="pt-PT"/>
        </a:p>
      </dgm:t>
    </dgm:pt>
    <dgm:pt modelId="{19B03B4A-2F7D-492D-AA90-CD6C0144D07F}" type="sibTrans" cxnId="{F89FFDE8-11B9-455D-9882-EF6FF6FAB767}">
      <dgm:prSet/>
      <dgm:spPr/>
      <dgm:t>
        <a:bodyPr/>
        <a:lstStyle/>
        <a:p>
          <a:endParaRPr lang="pt-PT"/>
        </a:p>
      </dgm:t>
    </dgm:pt>
    <dgm:pt modelId="{B6E9696E-04CC-42A1-9F58-77E85D4E31A5}">
      <dgm:prSet phldrT="[Texto]"/>
      <dgm:spPr/>
      <dgm:t>
        <a:bodyPr/>
        <a:lstStyle/>
        <a:p>
          <a:r>
            <a:rPr lang="pt-PT"/>
            <a:t>Build the report</a:t>
          </a:r>
          <a:endParaRPr lang="pt-PT" dirty="0"/>
        </a:p>
      </dgm:t>
    </dgm:pt>
    <dgm:pt modelId="{5D4A1F1A-EBD6-4C97-8F4C-FAADD860D897}" type="parTrans" cxnId="{301C24F1-E445-4962-AFD5-506E1983CA47}">
      <dgm:prSet/>
      <dgm:spPr/>
      <dgm:t>
        <a:bodyPr/>
        <a:lstStyle/>
        <a:p>
          <a:endParaRPr lang="pt-PT"/>
        </a:p>
      </dgm:t>
    </dgm:pt>
    <dgm:pt modelId="{0FD08BFA-D99D-4D36-8807-343E3E1C670A}" type="sibTrans" cxnId="{301C24F1-E445-4962-AFD5-506E1983CA47}">
      <dgm:prSet/>
      <dgm:spPr/>
      <dgm:t>
        <a:bodyPr/>
        <a:lstStyle/>
        <a:p>
          <a:endParaRPr lang="pt-PT"/>
        </a:p>
      </dgm:t>
    </dgm:pt>
    <dgm:pt modelId="{52FB31E2-0FAE-497A-B764-DD3E7BADA50F}" type="pres">
      <dgm:prSet presAssocID="{1A327429-8DEC-44D2-AEAA-9FEEC706BF69}" presName="Name0" presStyleCnt="0">
        <dgm:presLayoutVars>
          <dgm:dir/>
          <dgm:animLvl val="lvl"/>
          <dgm:resizeHandles val="exact"/>
        </dgm:presLayoutVars>
      </dgm:prSet>
      <dgm:spPr/>
    </dgm:pt>
    <dgm:pt modelId="{B4F042EA-C47C-43F7-8F63-A51CCE1D2A43}" type="pres">
      <dgm:prSet presAssocID="{20F11489-68ED-46F4-B4FA-04BF167D07B2}" presName="vertFlow" presStyleCnt="0"/>
      <dgm:spPr/>
    </dgm:pt>
    <dgm:pt modelId="{A52DA677-73D7-4F81-9B68-571CB3442618}" type="pres">
      <dgm:prSet presAssocID="{20F11489-68ED-46F4-B4FA-04BF167D07B2}" presName="header" presStyleLbl="node1" presStyleIdx="0" presStyleCnt="1"/>
      <dgm:spPr/>
    </dgm:pt>
    <dgm:pt modelId="{6CAE357E-53E7-4D6A-B88C-C103884C78C4}" type="pres">
      <dgm:prSet presAssocID="{5D50F0A5-C453-4C1C-A351-B8F6D2DA2962}" presName="parTrans" presStyleLbl="sibTrans2D1" presStyleIdx="0" presStyleCnt="4"/>
      <dgm:spPr/>
    </dgm:pt>
    <dgm:pt modelId="{838D37EE-8587-41F8-A07D-E213CB15A4F7}" type="pres">
      <dgm:prSet presAssocID="{0DA2FD6B-7AEF-4673-9B19-C8AF7A097311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87370EDF-A570-41C3-9628-31B73CB0BCE9}" type="pres">
      <dgm:prSet presAssocID="{830B1F77-9A59-46A1-B526-ACA6C2F183E8}" presName="sibTrans" presStyleLbl="sibTrans2D1" presStyleIdx="1" presStyleCnt="4"/>
      <dgm:spPr/>
    </dgm:pt>
    <dgm:pt modelId="{E71E5A8B-03F7-458E-968D-CCD24839CB8A}" type="pres">
      <dgm:prSet presAssocID="{A5B2F619-7E4B-4182-893B-C6526B8F48CB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7C1A1225-5B11-471A-8CDC-89FD70C2BABF}" type="pres">
      <dgm:prSet presAssocID="{01ECBCAC-F799-4030-BE18-F67DBC161D3C}" presName="sibTrans" presStyleLbl="sibTrans2D1" presStyleIdx="2" presStyleCnt="4"/>
      <dgm:spPr/>
    </dgm:pt>
    <dgm:pt modelId="{79F2B467-E14B-4C21-B9B4-3476274228EF}" type="pres">
      <dgm:prSet presAssocID="{C1A6BA8A-E6E5-40B1-A2BE-7267BB28764D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0B2BC88-C2F2-4C10-A22F-22F9729815C6}" type="pres">
      <dgm:prSet presAssocID="{19B03B4A-2F7D-492D-AA90-CD6C0144D07F}" presName="sibTrans" presStyleLbl="sibTrans2D1" presStyleIdx="3" presStyleCnt="4"/>
      <dgm:spPr/>
    </dgm:pt>
    <dgm:pt modelId="{9C98C595-2B2F-4605-B5C2-CEC871CD960B}" type="pres">
      <dgm:prSet presAssocID="{B6E9696E-04CC-42A1-9F58-77E85D4E31A5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CB7C76F6-BC52-4907-BF3E-A40442FEBBB3}" type="presOf" srcId="{A5B2F619-7E4B-4182-893B-C6526B8F48CB}" destId="{E71E5A8B-03F7-458E-968D-CCD24839CB8A}" srcOrd="0" destOrd="0" presId="urn:microsoft.com/office/officeart/2005/8/layout/lProcess1"/>
    <dgm:cxn modelId="{592ABD3F-2D26-4A8A-A534-1A9B3130E2D5}" srcId="{20F11489-68ED-46F4-B4FA-04BF167D07B2}" destId="{0DA2FD6B-7AEF-4673-9B19-C8AF7A097311}" srcOrd="0" destOrd="0" parTransId="{5D50F0A5-C453-4C1C-A351-B8F6D2DA2962}" sibTransId="{830B1F77-9A59-46A1-B526-ACA6C2F183E8}"/>
    <dgm:cxn modelId="{47C05DFA-A46A-426B-BACF-FC31E0A728E6}" type="presOf" srcId="{0DA2FD6B-7AEF-4673-9B19-C8AF7A097311}" destId="{838D37EE-8587-41F8-A07D-E213CB15A4F7}" srcOrd="0" destOrd="0" presId="urn:microsoft.com/office/officeart/2005/8/layout/lProcess1"/>
    <dgm:cxn modelId="{E28109C6-5DE7-4E7B-A195-AAFD2ADDE623}" srcId="{1A327429-8DEC-44D2-AEAA-9FEEC706BF69}" destId="{20F11489-68ED-46F4-B4FA-04BF167D07B2}" srcOrd="0" destOrd="0" parTransId="{133A6512-7A18-41BC-ADF9-F627E174EDF5}" sibTransId="{62AF2D16-B5AF-45FB-8159-94B926C197BD}"/>
    <dgm:cxn modelId="{45D34091-01BB-4FB8-B100-32A40264A67F}" type="presOf" srcId="{20F11489-68ED-46F4-B4FA-04BF167D07B2}" destId="{A52DA677-73D7-4F81-9B68-571CB3442618}" srcOrd="0" destOrd="0" presId="urn:microsoft.com/office/officeart/2005/8/layout/lProcess1"/>
    <dgm:cxn modelId="{F89FFDE8-11B9-455D-9882-EF6FF6FAB767}" srcId="{20F11489-68ED-46F4-B4FA-04BF167D07B2}" destId="{C1A6BA8A-E6E5-40B1-A2BE-7267BB28764D}" srcOrd="2" destOrd="0" parTransId="{B2E0E32F-B7EA-4819-AFAD-E7CACBDD90C8}" sibTransId="{19B03B4A-2F7D-492D-AA90-CD6C0144D07F}"/>
    <dgm:cxn modelId="{E7A7EEF9-A5B9-4F6D-99E5-D95B63614424}" type="presOf" srcId="{1A327429-8DEC-44D2-AEAA-9FEEC706BF69}" destId="{52FB31E2-0FAE-497A-B764-DD3E7BADA50F}" srcOrd="0" destOrd="0" presId="urn:microsoft.com/office/officeart/2005/8/layout/lProcess1"/>
    <dgm:cxn modelId="{79411C32-E81D-4E14-92FD-9C8F020019B4}" type="presOf" srcId="{01ECBCAC-F799-4030-BE18-F67DBC161D3C}" destId="{7C1A1225-5B11-471A-8CDC-89FD70C2BABF}" srcOrd="0" destOrd="0" presId="urn:microsoft.com/office/officeart/2005/8/layout/lProcess1"/>
    <dgm:cxn modelId="{4335185A-EA10-4900-B909-DED037516DC7}" type="presOf" srcId="{C1A6BA8A-E6E5-40B1-A2BE-7267BB28764D}" destId="{79F2B467-E14B-4C21-B9B4-3476274228EF}" srcOrd="0" destOrd="0" presId="urn:microsoft.com/office/officeart/2005/8/layout/lProcess1"/>
    <dgm:cxn modelId="{301C24F1-E445-4962-AFD5-506E1983CA47}" srcId="{20F11489-68ED-46F4-B4FA-04BF167D07B2}" destId="{B6E9696E-04CC-42A1-9F58-77E85D4E31A5}" srcOrd="3" destOrd="0" parTransId="{5D4A1F1A-EBD6-4C97-8F4C-FAADD860D897}" sibTransId="{0FD08BFA-D99D-4D36-8807-343E3E1C670A}"/>
    <dgm:cxn modelId="{C8D52245-3706-4BCE-99C8-140149727C6C}" type="presOf" srcId="{5D50F0A5-C453-4C1C-A351-B8F6D2DA2962}" destId="{6CAE357E-53E7-4D6A-B88C-C103884C78C4}" srcOrd="0" destOrd="0" presId="urn:microsoft.com/office/officeart/2005/8/layout/lProcess1"/>
    <dgm:cxn modelId="{312579A9-362B-4576-951F-44BC4351EB7E}" srcId="{20F11489-68ED-46F4-B4FA-04BF167D07B2}" destId="{A5B2F619-7E4B-4182-893B-C6526B8F48CB}" srcOrd="1" destOrd="0" parTransId="{FDB663E3-E572-4126-B7A2-02F41BB3CF15}" sibTransId="{01ECBCAC-F799-4030-BE18-F67DBC161D3C}"/>
    <dgm:cxn modelId="{E42CBCCB-061B-4A37-9865-0C42905B630B}" type="presOf" srcId="{19B03B4A-2F7D-492D-AA90-CD6C0144D07F}" destId="{20B2BC88-C2F2-4C10-A22F-22F9729815C6}" srcOrd="0" destOrd="0" presId="urn:microsoft.com/office/officeart/2005/8/layout/lProcess1"/>
    <dgm:cxn modelId="{07E1C58D-30FE-43B0-A043-89B3E4CE513C}" type="presOf" srcId="{B6E9696E-04CC-42A1-9F58-77E85D4E31A5}" destId="{9C98C595-2B2F-4605-B5C2-CEC871CD960B}" srcOrd="0" destOrd="0" presId="urn:microsoft.com/office/officeart/2005/8/layout/lProcess1"/>
    <dgm:cxn modelId="{FE865D2E-7B9C-48CB-8057-B8B1CED5A595}" type="presOf" srcId="{830B1F77-9A59-46A1-B526-ACA6C2F183E8}" destId="{87370EDF-A570-41C3-9628-31B73CB0BCE9}" srcOrd="0" destOrd="0" presId="urn:microsoft.com/office/officeart/2005/8/layout/lProcess1"/>
    <dgm:cxn modelId="{982071D2-4AD1-4D85-A7ED-3ECEA76CAC0E}" type="presParOf" srcId="{52FB31E2-0FAE-497A-B764-DD3E7BADA50F}" destId="{B4F042EA-C47C-43F7-8F63-A51CCE1D2A43}" srcOrd="0" destOrd="0" presId="urn:microsoft.com/office/officeart/2005/8/layout/lProcess1"/>
    <dgm:cxn modelId="{315F5BEF-9394-46EF-A664-C7682053FB6C}" type="presParOf" srcId="{B4F042EA-C47C-43F7-8F63-A51CCE1D2A43}" destId="{A52DA677-73D7-4F81-9B68-571CB3442618}" srcOrd="0" destOrd="0" presId="urn:microsoft.com/office/officeart/2005/8/layout/lProcess1"/>
    <dgm:cxn modelId="{F9E84A96-D880-4F43-87D2-F93B1CC58E65}" type="presParOf" srcId="{B4F042EA-C47C-43F7-8F63-A51CCE1D2A43}" destId="{6CAE357E-53E7-4D6A-B88C-C103884C78C4}" srcOrd="1" destOrd="0" presId="urn:microsoft.com/office/officeart/2005/8/layout/lProcess1"/>
    <dgm:cxn modelId="{73BD7323-4E6E-4CFF-981F-8A41DD25A793}" type="presParOf" srcId="{B4F042EA-C47C-43F7-8F63-A51CCE1D2A43}" destId="{838D37EE-8587-41F8-A07D-E213CB15A4F7}" srcOrd="2" destOrd="0" presId="urn:microsoft.com/office/officeart/2005/8/layout/lProcess1"/>
    <dgm:cxn modelId="{C065D638-614C-4A2C-BBD2-0933302BC714}" type="presParOf" srcId="{B4F042EA-C47C-43F7-8F63-A51CCE1D2A43}" destId="{87370EDF-A570-41C3-9628-31B73CB0BCE9}" srcOrd="3" destOrd="0" presId="urn:microsoft.com/office/officeart/2005/8/layout/lProcess1"/>
    <dgm:cxn modelId="{2E59DF5C-074E-4F00-A3CD-0A875F4CF6E8}" type="presParOf" srcId="{B4F042EA-C47C-43F7-8F63-A51CCE1D2A43}" destId="{E71E5A8B-03F7-458E-968D-CCD24839CB8A}" srcOrd="4" destOrd="0" presId="urn:microsoft.com/office/officeart/2005/8/layout/lProcess1"/>
    <dgm:cxn modelId="{15088D52-4440-41E7-8E3B-DDCF3FDA7243}" type="presParOf" srcId="{B4F042EA-C47C-43F7-8F63-A51CCE1D2A43}" destId="{7C1A1225-5B11-471A-8CDC-89FD70C2BABF}" srcOrd="5" destOrd="0" presId="urn:microsoft.com/office/officeart/2005/8/layout/lProcess1"/>
    <dgm:cxn modelId="{5EE235C1-94F2-42CC-BC31-56499DC9E457}" type="presParOf" srcId="{B4F042EA-C47C-43F7-8F63-A51CCE1D2A43}" destId="{79F2B467-E14B-4C21-B9B4-3476274228EF}" srcOrd="6" destOrd="0" presId="urn:microsoft.com/office/officeart/2005/8/layout/lProcess1"/>
    <dgm:cxn modelId="{8C8B25C5-6AF5-44E1-8F68-FB7A38A8DD52}" type="presParOf" srcId="{B4F042EA-C47C-43F7-8F63-A51CCE1D2A43}" destId="{20B2BC88-C2F2-4C10-A22F-22F9729815C6}" srcOrd="7" destOrd="0" presId="urn:microsoft.com/office/officeart/2005/8/layout/lProcess1"/>
    <dgm:cxn modelId="{B24B3F1F-306F-4372-A3FB-73ADB4F8F4A9}" type="presParOf" srcId="{B4F042EA-C47C-43F7-8F63-A51CCE1D2A43}" destId="{9C98C595-2B2F-4605-B5C2-CEC871CD960B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27429-8DEC-44D2-AEAA-9FEEC706BF69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20F11489-68ED-46F4-B4FA-04BF167D07B2}">
      <dgm:prSet phldrT="[Texto]"/>
      <dgm:spPr/>
      <dgm:t>
        <a:bodyPr/>
        <a:lstStyle/>
        <a:p>
          <a:r>
            <a:rPr lang="pt-PT" dirty="0" err="1"/>
            <a:t>School</a:t>
          </a:r>
          <a:r>
            <a:rPr lang="pt-PT" dirty="0"/>
            <a:t> </a:t>
          </a:r>
          <a:r>
            <a:rPr lang="pt-PT" dirty="0" err="1"/>
            <a:t>Evaluation</a:t>
          </a:r>
          <a:r>
            <a:rPr lang="pt-PT" dirty="0"/>
            <a:t> Team </a:t>
          </a:r>
          <a:r>
            <a:rPr lang="pt-PT" dirty="0" err="1"/>
            <a:t>presents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report</a:t>
          </a:r>
          <a:endParaRPr lang="pt-PT" dirty="0"/>
        </a:p>
      </dgm:t>
    </dgm:pt>
    <dgm:pt modelId="{133A6512-7A18-41BC-ADF9-F627E174EDF5}" type="parTrans" cxnId="{E28109C6-5DE7-4E7B-A195-AAFD2ADDE623}">
      <dgm:prSet/>
      <dgm:spPr/>
      <dgm:t>
        <a:bodyPr/>
        <a:lstStyle/>
        <a:p>
          <a:endParaRPr lang="pt-PT"/>
        </a:p>
      </dgm:t>
    </dgm:pt>
    <dgm:pt modelId="{62AF2D16-B5AF-45FB-8159-94B926C197BD}" type="sibTrans" cxnId="{E28109C6-5DE7-4E7B-A195-AAFD2ADDE623}">
      <dgm:prSet/>
      <dgm:spPr/>
      <dgm:t>
        <a:bodyPr/>
        <a:lstStyle/>
        <a:p>
          <a:endParaRPr lang="pt-PT"/>
        </a:p>
      </dgm:t>
    </dgm:pt>
    <dgm:pt modelId="{0DA2FD6B-7AEF-4673-9B19-C8AF7A097311}">
      <dgm:prSet phldrT="[Texto]"/>
      <dgm:spPr/>
      <dgm:t>
        <a:bodyPr/>
        <a:lstStyle/>
        <a:p>
          <a:r>
            <a:rPr lang="pt-PT" dirty="0" err="1"/>
            <a:t>Pedagogical</a:t>
          </a:r>
          <a:r>
            <a:rPr lang="pt-PT" dirty="0"/>
            <a:t> </a:t>
          </a:r>
          <a:r>
            <a:rPr lang="pt-PT" dirty="0" err="1"/>
            <a:t>council</a:t>
          </a:r>
          <a:r>
            <a:rPr lang="pt-PT" dirty="0"/>
            <a:t> </a:t>
          </a:r>
          <a:r>
            <a:rPr lang="pt-PT" dirty="0" err="1"/>
            <a:t>validates</a:t>
          </a:r>
          <a:r>
            <a:rPr lang="pt-PT" dirty="0"/>
            <a:t> </a:t>
          </a:r>
          <a:r>
            <a:rPr lang="pt-PT" dirty="0" err="1"/>
            <a:t>and</a:t>
          </a:r>
          <a:r>
            <a:rPr lang="pt-PT" dirty="0"/>
            <a:t> </a:t>
          </a:r>
          <a:r>
            <a:rPr lang="pt-PT" dirty="0" err="1"/>
            <a:t>disseminates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report</a:t>
          </a:r>
          <a:r>
            <a:rPr lang="pt-PT" dirty="0"/>
            <a:t>: </a:t>
          </a:r>
          <a:r>
            <a:rPr lang="pt-PT" dirty="0" err="1"/>
            <a:t>promoting</a:t>
          </a:r>
          <a:r>
            <a:rPr lang="pt-PT" dirty="0"/>
            <a:t> </a:t>
          </a:r>
          <a:r>
            <a:rPr lang="pt-PT" dirty="0" err="1"/>
            <a:t>improvement</a:t>
          </a:r>
          <a:endParaRPr lang="pt-PT" dirty="0"/>
        </a:p>
      </dgm:t>
    </dgm:pt>
    <dgm:pt modelId="{5D50F0A5-C453-4C1C-A351-B8F6D2DA2962}" type="parTrans" cxnId="{592ABD3F-2D26-4A8A-A534-1A9B3130E2D5}">
      <dgm:prSet/>
      <dgm:spPr/>
      <dgm:t>
        <a:bodyPr/>
        <a:lstStyle/>
        <a:p>
          <a:endParaRPr lang="pt-PT"/>
        </a:p>
      </dgm:t>
    </dgm:pt>
    <dgm:pt modelId="{830B1F77-9A59-46A1-B526-ACA6C2F183E8}" type="sibTrans" cxnId="{592ABD3F-2D26-4A8A-A534-1A9B3130E2D5}">
      <dgm:prSet/>
      <dgm:spPr/>
      <dgm:t>
        <a:bodyPr/>
        <a:lstStyle/>
        <a:p>
          <a:endParaRPr lang="pt-PT"/>
        </a:p>
      </dgm:t>
    </dgm:pt>
    <dgm:pt modelId="{A5B2F619-7E4B-4182-893B-C6526B8F48CB}">
      <dgm:prSet phldrT="[Texto]"/>
      <dgm:spPr/>
      <dgm:t>
        <a:bodyPr/>
        <a:lstStyle/>
        <a:p>
          <a:r>
            <a:rPr lang="pt-PT" dirty="0" err="1"/>
            <a:t>Headmaster</a:t>
          </a:r>
          <a:r>
            <a:rPr lang="pt-PT" dirty="0"/>
            <a:t> </a:t>
          </a:r>
          <a:r>
            <a:rPr lang="en-US" dirty="0"/>
            <a:t>presents the report to the General Council: </a:t>
          </a:r>
          <a:r>
            <a:rPr lang="pt-PT" dirty="0" err="1"/>
            <a:t>accountability</a:t>
          </a:r>
          <a:endParaRPr lang="pt-PT" dirty="0"/>
        </a:p>
      </dgm:t>
    </dgm:pt>
    <dgm:pt modelId="{FDB663E3-E572-4126-B7A2-02F41BB3CF15}" type="parTrans" cxnId="{312579A9-362B-4576-951F-44BC4351EB7E}">
      <dgm:prSet/>
      <dgm:spPr/>
      <dgm:t>
        <a:bodyPr/>
        <a:lstStyle/>
        <a:p>
          <a:endParaRPr lang="pt-PT"/>
        </a:p>
      </dgm:t>
    </dgm:pt>
    <dgm:pt modelId="{01ECBCAC-F799-4030-BE18-F67DBC161D3C}" type="sibTrans" cxnId="{312579A9-362B-4576-951F-44BC4351EB7E}">
      <dgm:prSet/>
      <dgm:spPr/>
      <dgm:t>
        <a:bodyPr/>
        <a:lstStyle/>
        <a:p>
          <a:endParaRPr lang="pt-PT"/>
        </a:p>
      </dgm:t>
    </dgm:pt>
    <dgm:pt modelId="{52FB31E2-0FAE-497A-B764-DD3E7BADA50F}" type="pres">
      <dgm:prSet presAssocID="{1A327429-8DEC-44D2-AEAA-9FEEC706BF69}" presName="Name0" presStyleCnt="0">
        <dgm:presLayoutVars>
          <dgm:dir/>
          <dgm:animLvl val="lvl"/>
          <dgm:resizeHandles val="exact"/>
        </dgm:presLayoutVars>
      </dgm:prSet>
      <dgm:spPr/>
    </dgm:pt>
    <dgm:pt modelId="{B4F042EA-C47C-43F7-8F63-A51CCE1D2A43}" type="pres">
      <dgm:prSet presAssocID="{20F11489-68ED-46F4-B4FA-04BF167D07B2}" presName="vertFlow" presStyleCnt="0"/>
      <dgm:spPr/>
    </dgm:pt>
    <dgm:pt modelId="{A52DA677-73D7-4F81-9B68-571CB3442618}" type="pres">
      <dgm:prSet presAssocID="{20F11489-68ED-46F4-B4FA-04BF167D07B2}" presName="header" presStyleLbl="node1" presStyleIdx="0" presStyleCnt="1" custScaleX="165078" custLinFactY="-32691" custLinFactNeighborX="-13" custLinFactNeighborY="-100000"/>
      <dgm:spPr/>
    </dgm:pt>
    <dgm:pt modelId="{6CAE357E-53E7-4D6A-B88C-C103884C78C4}" type="pres">
      <dgm:prSet presAssocID="{5D50F0A5-C453-4C1C-A351-B8F6D2DA2962}" presName="parTrans" presStyleLbl="sibTrans2D1" presStyleIdx="0" presStyleCnt="2" custScaleX="165078" custScaleY="129825"/>
      <dgm:spPr/>
    </dgm:pt>
    <dgm:pt modelId="{838D37EE-8587-41F8-A07D-E213CB15A4F7}" type="pres">
      <dgm:prSet presAssocID="{0DA2FD6B-7AEF-4673-9B19-C8AF7A097311}" presName="child" presStyleLbl="alignAccFollowNode1" presStyleIdx="0" presStyleCnt="2" custScaleX="165078">
        <dgm:presLayoutVars>
          <dgm:chMax val="0"/>
          <dgm:bulletEnabled val="1"/>
        </dgm:presLayoutVars>
      </dgm:prSet>
      <dgm:spPr/>
    </dgm:pt>
    <dgm:pt modelId="{87370EDF-A570-41C3-9628-31B73CB0BCE9}" type="pres">
      <dgm:prSet presAssocID="{830B1F77-9A59-46A1-B526-ACA6C2F183E8}" presName="sibTrans" presStyleLbl="sibTrans2D1" presStyleIdx="1" presStyleCnt="2" custScaleX="95683" custScaleY="129709"/>
      <dgm:spPr/>
    </dgm:pt>
    <dgm:pt modelId="{E71E5A8B-03F7-458E-968D-CCD24839CB8A}" type="pres">
      <dgm:prSet presAssocID="{A5B2F619-7E4B-4182-893B-C6526B8F48CB}" presName="child" presStyleLbl="alignAccFollowNode1" presStyleIdx="1" presStyleCnt="2" custScaleX="165078" custLinFactY="37318" custLinFactNeighborX="3782" custLinFactNeighborY="100000">
        <dgm:presLayoutVars>
          <dgm:chMax val="0"/>
          <dgm:bulletEnabled val="1"/>
        </dgm:presLayoutVars>
      </dgm:prSet>
      <dgm:spPr/>
    </dgm:pt>
  </dgm:ptLst>
  <dgm:cxnLst>
    <dgm:cxn modelId="{3C4F4801-DD15-421B-90E4-0149F0B5C01C}" type="presOf" srcId="{830B1F77-9A59-46A1-B526-ACA6C2F183E8}" destId="{87370EDF-A570-41C3-9628-31B73CB0BCE9}" srcOrd="0" destOrd="0" presId="urn:microsoft.com/office/officeart/2005/8/layout/lProcess1"/>
    <dgm:cxn modelId="{592ABD3F-2D26-4A8A-A534-1A9B3130E2D5}" srcId="{20F11489-68ED-46F4-B4FA-04BF167D07B2}" destId="{0DA2FD6B-7AEF-4673-9B19-C8AF7A097311}" srcOrd="0" destOrd="0" parTransId="{5D50F0A5-C453-4C1C-A351-B8F6D2DA2962}" sibTransId="{830B1F77-9A59-46A1-B526-ACA6C2F183E8}"/>
    <dgm:cxn modelId="{E28109C6-5DE7-4E7B-A195-AAFD2ADDE623}" srcId="{1A327429-8DEC-44D2-AEAA-9FEEC706BF69}" destId="{20F11489-68ED-46F4-B4FA-04BF167D07B2}" srcOrd="0" destOrd="0" parTransId="{133A6512-7A18-41BC-ADF9-F627E174EDF5}" sibTransId="{62AF2D16-B5AF-45FB-8159-94B926C197BD}"/>
    <dgm:cxn modelId="{E4AAE3A7-7758-4B05-BCA6-90EE9455AD97}" type="presOf" srcId="{5D50F0A5-C453-4C1C-A351-B8F6D2DA2962}" destId="{6CAE357E-53E7-4D6A-B88C-C103884C78C4}" srcOrd="0" destOrd="0" presId="urn:microsoft.com/office/officeart/2005/8/layout/lProcess1"/>
    <dgm:cxn modelId="{0CE622C5-FB4D-4806-BB13-3AC4A811DE2E}" type="presOf" srcId="{0DA2FD6B-7AEF-4673-9B19-C8AF7A097311}" destId="{838D37EE-8587-41F8-A07D-E213CB15A4F7}" srcOrd="0" destOrd="0" presId="urn:microsoft.com/office/officeart/2005/8/layout/lProcess1"/>
    <dgm:cxn modelId="{2006EF86-DC8C-4FCD-917C-A05A0EB6E581}" type="presOf" srcId="{A5B2F619-7E4B-4182-893B-C6526B8F48CB}" destId="{E71E5A8B-03F7-458E-968D-CCD24839CB8A}" srcOrd="0" destOrd="0" presId="urn:microsoft.com/office/officeart/2005/8/layout/lProcess1"/>
    <dgm:cxn modelId="{312579A9-362B-4576-951F-44BC4351EB7E}" srcId="{20F11489-68ED-46F4-B4FA-04BF167D07B2}" destId="{A5B2F619-7E4B-4182-893B-C6526B8F48CB}" srcOrd="1" destOrd="0" parTransId="{FDB663E3-E572-4126-B7A2-02F41BB3CF15}" sibTransId="{01ECBCAC-F799-4030-BE18-F67DBC161D3C}"/>
    <dgm:cxn modelId="{FA3699B9-60DB-4162-BF07-78161FEBFEDB}" type="presOf" srcId="{20F11489-68ED-46F4-B4FA-04BF167D07B2}" destId="{A52DA677-73D7-4F81-9B68-571CB3442618}" srcOrd="0" destOrd="0" presId="urn:microsoft.com/office/officeart/2005/8/layout/lProcess1"/>
    <dgm:cxn modelId="{2F05A9F3-49E8-4577-AF73-3346BA579D1E}" type="presOf" srcId="{1A327429-8DEC-44D2-AEAA-9FEEC706BF69}" destId="{52FB31E2-0FAE-497A-B764-DD3E7BADA50F}" srcOrd="0" destOrd="0" presId="urn:microsoft.com/office/officeart/2005/8/layout/lProcess1"/>
    <dgm:cxn modelId="{39E268A8-F934-41A1-B415-852320CDC8BC}" type="presParOf" srcId="{52FB31E2-0FAE-497A-B764-DD3E7BADA50F}" destId="{B4F042EA-C47C-43F7-8F63-A51CCE1D2A43}" srcOrd="0" destOrd="0" presId="urn:microsoft.com/office/officeart/2005/8/layout/lProcess1"/>
    <dgm:cxn modelId="{965B849A-2EBB-48D9-946E-0799FC35D5F0}" type="presParOf" srcId="{B4F042EA-C47C-43F7-8F63-A51CCE1D2A43}" destId="{A52DA677-73D7-4F81-9B68-571CB3442618}" srcOrd="0" destOrd="0" presId="urn:microsoft.com/office/officeart/2005/8/layout/lProcess1"/>
    <dgm:cxn modelId="{79290182-FD58-4398-8BB8-FA13ECFAE21E}" type="presParOf" srcId="{B4F042EA-C47C-43F7-8F63-A51CCE1D2A43}" destId="{6CAE357E-53E7-4D6A-B88C-C103884C78C4}" srcOrd="1" destOrd="0" presId="urn:microsoft.com/office/officeart/2005/8/layout/lProcess1"/>
    <dgm:cxn modelId="{F5468AA3-E950-41A4-87CA-8789D92FED3A}" type="presParOf" srcId="{B4F042EA-C47C-43F7-8F63-A51CCE1D2A43}" destId="{838D37EE-8587-41F8-A07D-E213CB15A4F7}" srcOrd="2" destOrd="0" presId="urn:microsoft.com/office/officeart/2005/8/layout/lProcess1"/>
    <dgm:cxn modelId="{6B42A35F-4C16-4C46-9050-2FBC995DE136}" type="presParOf" srcId="{B4F042EA-C47C-43F7-8F63-A51CCE1D2A43}" destId="{87370EDF-A570-41C3-9628-31B73CB0BCE9}" srcOrd="3" destOrd="0" presId="urn:microsoft.com/office/officeart/2005/8/layout/lProcess1"/>
    <dgm:cxn modelId="{AA8A5A37-6142-40B5-B59E-E43E3E78509B}" type="presParOf" srcId="{B4F042EA-C47C-43F7-8F63-A51CCE1D2A43}" destId="{E71E5A8B-03F7-458E-968D-CCD24839CB8A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69C1-C13A-4AFC-B0AA-8AC06D611765}">
      <dsp:nvSpPr>
        <dsp:cNvPr id="0" name=""/>
        <dsp:cNvSpPr/>
      </dsp:nvSpPr>
      <dsp:spPr>
        <a:xfrm>
          <a:off x="-353945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30611-657C-47F9-9E4E-E6F3A8055ACA}">
      <dsp:nvSpPr>
        <dsp:cNvPr id="0" name=""/>
        <dsp:cNvSpPr/>
      </dsp:nvSpPr>
      <dsp:spPr>
        <a:xfrm>
          <a:off x="5334683" y="1625109"/>
          <a:ext cx="3250573" cy="2167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Support to the development of practices for the evaluation of academic results</a:t>
          </a:r>
          <a:endParaRPr lang="pt-PT" sz="2300" kern="1200" dirty="0"/>
        </a:p>
      </dsp:txBody>
      <dsp:txXfrm>
        <a:off x="5334683" y="1625109"/>
        <a:ext cx="3250573" cy="2167726"/>
      </dsp:txXfrm>
    </dsp:sp>
    <dsp:sp modelId="{70528702-BAE6-4CEC-8B5C-29D756268580}">
      <dsp:nvSpPr>
        <dsp:cNvPr id="0" name=""/>
        <dsp:cNvSpPr/>
      </dsp:nvSpPr>
      <dsp:spPr>
        <a:xfrm>
          <a:off x="1446251" y="1953444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2">
                  <a:lumMod val="75000"/>
                </a:schemeClr>
              </a:solidFill>
            </a:rPr>
            <a:t>Academic Success Evaluation Support Program</a:t>
          </a:r>
          <a:endParaRPr lang="pt-PT" sz="2900" kern="1200" dirty="0"/>
        </a:p>
      </dsp:txBody>
      <dsp:txXfrm>
        <a:off x="1446251" y="1953444"/>
        <a:ext cx="3022599" cy="1511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8FCAD-40E1-461B-8378-E6F30509DFA1}">
      <dsp:nvSpPr>
        <dsp:cNvPr id="0" name=""/>
        <dsp:cNvSpPr/>
      </dsp:nvSpPr>
      <dsp:spPr>
        <a:xfrm>
          <a:off x="-287368" y="45483"/>
          <a:ext cx="5269203" cy="534703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F696B-EBA9-491B-BF8F-C64D755BCF4D}">
      <dsp:nvSpPr>
        <dsp:cNvPr id="0" name=""/>
        <dsp:cNvSpPr/>
      </dsp:nvSpPr>
      <dsp:spPr>
        <a:xfrm>
          <a:off x="5240170" y="-5"/>
          <a:ext cx="3995897" cy="541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Institutionalize, in the routines of the school, the evaluation of Academic Success;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Promote the development of the Academic Success evaluation;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To give coherence and intentionality to the evaluation of Academic Success;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Transform the evaluation of Academic Success into a process capable of fostering improvement and assisting accountability.</a:t>
          </a:r>
          <a:endParaRPr lang="pt-PT" sz="2300" kern="1200" dirty="0"/>
        </a:p>
      </dsp:txBody>
      <dsp:txXfrm>
        <a:off x="5240170" y="-5"/>
        <a:ext cx="3995897" cy="5417971"/>
      </dsp:txXfrm>
    </dsp:sp>
    <dsp:sp modelId="{AECDAA9B-BCCD-4AC2-B30C-96296B797DC6}">
      <dsp:nvSpPr>
        <dsp:cNvPr id="0" name=""/>
        <dsp:cNvSpPr/>
      </dsp:nvSpPr>
      <dsp:spPr>
        <a:xfrm>
          <a:off x="1391421" y="1971325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500" kern="1200" dirty="0" err="1"/>
            <a:t>Program</a:t>
          </a:r>
          <a:r>
            <a:rPr lang="pt-PT" sz="5500" kern="1200" dirty="0"/>
            <a:t> </a:t>
          </a:r>
          <a:r>
            <a:rPr lang="pt-PT" sz="5500" kern="1200" dirty="0" err="1"/>
            <a:t>aims</a:t>
          </a:r>
          <a:endParaRPr lang="pt-PT" sz="5500" kern="1200" dirty="0"/>
        </a:p>
      </dsp:txBody>
      <dsp:txXfrm>
        <a:off x="1391421" y="1971325"/>
        <a:ext cx="3022599" cy="1511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B71C-7438-4B1B-832D-6C049E4C81B9}">
      <dsp:nvSpPr>
        <dsp:cNvPr id="0" name=""/>
        <dsp:cNvSpPr/>
      </dsp:nvSpPr>
      <dsp:spPr>
        <a:xfrm>
          <a:off x="-281958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1C2D1-42A6-4196-BEDE-4AE8CCBDC315}">
      <dsp:nvSpPr>
        <dsp:cNvPr id="0" name=""/>
        <dsp:cNvSpPr/>
      </dsp:nvSpPr>
      <dsp:spPr>
        <a:xfrm>
          <a:off x="5298000" y="189499"/>
          <a:ext cx="3967974" cy="501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Allows the construction of </a:t>
          </a:r>
          <a:r>
            <a:rPr lang="en-US" sz="2300" kern="1200" dirty="0" err="1"/>
            <a:t>contextualised</a:t>
          </a:r>
          <a:r>
            <a:rPr lang="en-US" sz="2300" kern="1200" dirty="0"/>
            <a:t> school evaluation devices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Transforms analysis practices into real evaluation practices, because, by giving them coherence and intentionality, it favors the regulation of educational action, transforming them into evaluation practices of full right</a:t>
          </a:r>
          <a:endParaRPr lang="pt-PT" sz="2300" kern="1200" dirty="0"/>
        </a:p>
      </dsp:txBody>
      <dsp:txXfrm>
        <a:off x="5298000" y="189499"/>
        <a:ext cx="3967974" cy="5018914"/>
      </dsp:txXfrm>
    </dsp:sp>
    <dsp:sp modelId="{53A5BD5E-B971-4231-B285-51C50A41617E}">
      <dsp:nvSpPr>
        <dsp:cNvPr id="0" name=""/>
        <dsp:cNvSpPr/>
      </dsp:nvSpPr>
      <dsp:spPr>
        <a:xfrm>
          <a:off x="1435290" y="1961301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100" b="1" kern="1200" dirty="0" err="1">
              <a:solidFill>
                <a:schemeClr val="tx2">
                  <a:lumMod val="75000"/>
                </a:schemeClr>
              </a:solidFill>
            </a:rPr>
            <a:t>Methodology</a:t>
          </a:r>
          <a:r>
            <a:rPr lang="pt-PT" sz="4100" b="1" kern="1200" dirty="0">
              <a:solidFill>
                <a:schemeClr val="tx2">
                  <a:lumMod val="75000"/>
                </a:schemeClr>
              </a:solidFill>
            </a:rPr>
            <a:t>: </a:t>
          </a:r>
          <a:r>
            <a:rPr lang="pt-PT" sz="4100" b="1" kern="1200" dirty="0" err="1">
              <a:solidFill>
                <a:schemeClr val="tx2">
                  <a:lumMod val="75000"/>
                </a:schemeClr>
              </a:solidFill>
            </a:rPr>
            <a:t>referencing</a:t>
          </a:r>
          <a:endParaRPr lang="pt-PT" sz="4100" kern="1200" dirty="0"/>
        </a:p>
      </dsp:txBody>
      <dsp:txXfrm>
        <a:off x="1435290" y="1961301"/>
        <a:ext cx="3022599" cy="1511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B71C-7438-4B1B-832D-6C049E4C81B9}">
      <dsp:nvSpPr>
        <dsp:cNvPr id="0" name=""/>
        <dsp:cNvSpPr/>
      </dsp:nvSpPr>
      <dsp:spPr>
        <a:xfrm>
          <a:off x="-281958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1C2D1-42A6-4196-BEDE-4AE8CCBDC315}">
      <dsp:nvSpPr>
        <dsp:cNvPr id="0" name=""/>
        <dsp:cNvSpPr/>
      </dsp:nvSpPr>
      <dsp:spPr>
        <a:xfrm>
          <a:off x="5298000" y="189499"/>
          <a:ext cx="3967974" cy="501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Analyze the evaluative action that is being developed in school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 dirty="0"/>
            <a:t>Collaborate with the Internal Team in the construction of possible strategies to improve or reinforce good practices</a:t>
          </a:r>
          <a:endParaRPr lang="pt-P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300" kern="1200"/>
            <a:t>Value and legitimize the evaluation action that is being developed in the school</a:t>
          </a:r>
          <a:endParaRPr lang="pt-PT" sz="2300" kern="1200" dirty="0"/>
        </a:p>
      </dsp:txBody>
      <dsp:txXfrm>
        <a:off x="5298000" y="189499"/>
        <a:ext cx="3967974" cy="5018914"/>
      </dsp:txXfrm>
    </dsp:sp>
    <dsp:sp modelId="{53A5BD5E-B971-4231-B285-51C50A41617E}">
      <dsp:nvSpPr>
        <dsp:cNvPr id="0" name=""/>
        <dsp:cNvSpPr/>
      </dsp:nvSpPr>
      <dsp:spPr>
        <a:xfrm>
          <a:off x="1435290" y="1961301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5500" b="1" kern="1200" dirty="0">
              <a:solidFill>
                <a:schemeClr val="tx2">
                  <a:lumMod val="75000"/>
                </a:schemeClr>
              </a:solidFill>
            </a:rPr>
            <a:t>“</a:t>
          </a:r>
          <a:r>
            <a:rPr lang="pt-PT" sz="5500" b="1" kern="1200" dirty="0" err="1">
              <a:solidFill>
                <a:schemeClr val="tx2">
                  <a:lumMod val="75000"/>
                </a:schemeClr>
              </a:solidFill>
            </a:rPr>
            <a:t>Critical</a:t>
          </a:r>
          <a:r>
            <a:rPr lang="pt-PT" sz="55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pt-PT" sz="5500" b="1" kern="1200" dirty="0" err="1">
              <a:solidFill>
                <a:schemeClr val="tx2">
                  <a:lumMod val="75000"/>
                </a:schemeClr>
              </a:solidFill>
            </a:rPr>
            <a:t>friend</a:t>
          </a:r>
          <a:r>
            <a:rPr lang="pt-PT" sz="5500" b="1" kern="1200" dirty="0">
              <a:solidFill>
                <a:schemeClr val="tx2">
                  <a:lumMod val="75000"/>
                </a:schemeClr>
              </a:solidFill>
            </a:rPr>
            <a:t>”</a:t>
          </a:r>
          <a:endParaRPr lang="pt-PT" sz="5500" kern="1200" dirty="0"/>
        </a:p>
      </dsp:txBody>
      <dsp:txXfrm>
        <a:off x="1435290" y="1961301"/>
        <a:ext cx="3022599" cy="15110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B71C-7438-4B1B-832D-6C049E4C81B9}">
      <dsp:nvSpPr>
        <dsp:cNvPr id="0" name=""/>
        <dsp:cNvSpPr/>
      </dsp:nvSpPr>
      <dsp:spPr>
        <a:xfrm>
          <a:off x="-353956" y="0"/>
          <a:ext cx="5416755" cy="541796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5BD5E-B971-4231-B285-51C50A41617E}">
      <dsp:nvSpPr>
        <dsp:cNvPr id="0" name=""/>
        <dsp:cNvSpPr/>
      </dsp:nvSpPr>
      <dsp:spPr>
        <a:xfrm>
          <a:off x="841232" y="1953444"/>
          <a:ext cx="3022599" cy="151106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6000" b="1" kern="1200" dirty="0" err="1">
              <a:solidFill>
                <a:schemeClr val="tx2">
                  <a:lumMod val="75000"/>
                </a:schemeClr>
              </a:solidFill>
            </a:rPr>
            <a:t>structure</a:t>
          </a:r>
          <a:endParaRPr lang="pt-PT" sz="6000" kern="1200" dirty="0"/>
        </a:p>
      </dsp:txBody>
      <dsp:txXfrm>
        <a:off x="841232" y="1953444"/>
        <a:ext cx="3022599" cy="1511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A677-73D7-4F81-9B68-571CB3442618}">
      <dsp:nvSpPr>
        <dsp:cNvPr id="0" name=""/>
        <dsp:cNvSpPr/>
      </dsp:nvSpPr>
      <dsp:spPr>
        <a:xfrm>
          <a:off x="828912" y="0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School</a:t>
          </a:r>
          <a:r>
            <a:rPr lang="pt-PT" sz="2700" kern="1200" dirty="0"/>
            <a:t> </a:t>
          </a:r>
          <a:r>
            <a:rPr lang="pt-PT" sz="2700" kern="1200" dirty="0" err="1"/>
            <a:t>Evaluation</a:t>
          </a:r>
          <a:r>
            <a:rPr lang="pt-PT" sz="2700" kern="1200" dirty="0"/>
            <a:t> Team</a:t>
          </a:r>
        </a:p>
      </dsp:txBody>
      <dsp:txXfrm>
        <a:off x="853687" y="24775"/>
        <a:ext cx="3333978" cy="796332"/>
      </dsp:txXfrm>
    </dsp:sp>
    <dsp:sp modelId="{6CAE357E-53E7-4D6A-B88C-C103884C78C4}">
      <dsp:nvSpPr>
        <dsp:cNvPr id="0" name=""/>
        <dsp:cNvSpPr/>
      </dsp:nvSpPr>
      <dsp:spPr>
        <a:xfrm rot="5400000">
          <a:off x="2446661" y="919896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37EE-8587-41F8-A07D-E213CB15A4F7}">
      <dsp:nvSpPr>
        <dsp:cNvPr id="0" name=""/>
        <dsp:cNvSpPr/>
      </dsp:nvSpPr>
      <dsp:spPr>
        <a:xfrm>
          <a:off x="828912" y="1141940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Builds</a:t>
          </a:r>
          <a:r>
            <a:rPr lang="pt-PT" sz="2700" kern="1200" dirty="0"/>
            <a:t> </a:t>
          </a:r>
          <a:r>
            <a:rPr lang="pt-PT" sz="2700" kern="1200" dirty="0" err="1"/>
            <a:t>the</a:t>
          </a:r>
          <a:r>
            <a:rPr lang="pt-PT" sz="2700" kern="1200" dirty="0"/>
            <a:t> </a:t>
          </a:r>
          <a:r>
            <a:rPr lang="pt-PT" sz="2700" kern="1200" dirty="0" err="1"/>
            <a:t>Referential</a:t>
          </a:r>
          <a:endParaRPr lang="pt-PT" sz="2700" kern="1200" dirty="0"/>
        </a:p>
      </dsp:txBody>
      <dsp:txXfrm>
        <a:off x="853687" y="1166715"/>
        <a:ext cx="3333978" cy="796332"/>
      </dsp:txXfrm>
    </dsp:sp>
    <dsp:sp modelId="{87370EDF-A570-41C3-9628-31B73CB0BCE9}">
      <dsp:nvSpPr>
        <dsp:cNvPr id="0" name=""/>
        <dsp:cNvSpPr/>
      </dsp:nvSpPr>
      <dsp:spPr>
        <a:xfrm rot="5400000">
          <a:off x="2446661" y="2061837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E5A8B-03F7-458E-968D-CCD24839CB8A}">
      <dsp:nvSpPr>
        <dsp:cNvPr id="0" name=""/>
        <dsp:cNvSpPr/>
      </dsp:nvSpPr>
      <dsp:spPr>
        <a:xfrm>
          <a:off x="828912" y="2283881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Promotes</a:t>
          </a:r>
          <a:r>
            <a:rPr lang="pt-PT" sz="2700" kern="1200" dirty="0"/>
            <a:t> data </a:t>
          </a:r>
          <a:r>
            <a:rPr lang="pt-PT" sz="2700" kern="1200" dirty="0" err="1"/>
            <a:t>collection</a:t>
          </a:r>
          <a:endParaRPr lang="pt-PT" sz="2700" kern="1200" dirty="0"/>
        </a:p>
      </dsp:txBody>
      <dsp:txXfrm>
        <a:off x="853687" y="2308656"/>
        <a:ext cx="3333978" cy="796332"/>
      </dsp:txXfrm>
    </dsp:sp>
    <dsp:sp modelId="{7C1A1225-5B11-471A-8CDC-89FD70C2BABF}">
      <dsp:nvSpPr>
        <dsp:cNvPr id="0" name=""/>
        <dsp:cNvSpPr/>
      </dsp:nvSpPr>
      <dsp:spPr>
        <a:xfrm rot="5400000">
          <a:off x="2446661" y="3203778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2B467-E14B-4C21-B9B4-3476274228EF}">
      <dsp:nvSpPr>
        <dsp:cNvPr id="0" name=""/>
        <dsp:cNvSpPr/>
      </dsp:nvSpPr>
      <dsp:spPr>
        <a:xfrm>
          <a:off x="828912" y="3425822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 err="1"/>
            <a:t>Promotes</a:t>
          </a:r>
          <a:r>
            <a:rPr lang="pt-PT" sz="2700" kern="1200" dirty="0"/>
            <a:t> </a:t>
          </a:r>
          <a:r>
            <a:rPr lang="pt-PT" sz="2700" kern="1200" dirty="0" err="1"/>
            <a:t>evaluation</a:t>
          </a:r>
          <a:endParaRPr lang="pt-PT" sz="2700" kern="1200" dirty="0"/>
        </a:p>
      </dsp:txBody>
      <dsp:txXfrm>
        <a:off x="853687" y="3450597"/>
        <a:ext cx="3333978" cy="796332"/>
      </dsp:txXfrm>
    </dsp:sp>
    <dsp:sp modelId="{20B2BC88-C2F2-4C10-A22F-22F9729815C6}">
      <dsp:nvSpPr>
        <dsp:cNvPr id="0" name=""/>
        <dsp:cNvSpPr/>
      </dsp:nvSpPr>
      <dsp:spPr>
        <a:xfrm rot="5400000">
          <a:off x="2446661" y="4345718"/>
          <a:ext cx="148029" cy="1480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8C595-2B2F-4605-B5C2-CEC871CD960B}">
      <dsp:nvSpPr>
        <dsp:cNvPr id="0" name=""/>
        <dsp:cNvSpPr/>
      </dsp:nvSpPr>
      <dsp:spPr>
        <a:xfrm>
          <a:off x="828912" y="4567762"/>
          <a:ext cx="3383528" cy="8458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/>
            <a:t>Build the report</a:t>
          </a:r>
          <a:endParaRPr lang="pt-PT" sz="2700" kern="1200" dirty="0"/>
        </a:p>
      </dsp:txBody>
      <dsp:txXfrm>
        <a:off x="853687" y="4592537"/>
        <a:ext cx="3333978" cy="796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A677-73D7-4F81-9B68-571CB3442618}">
      <dsp:nvSpPr>
        <dsp:cNvPr id="0" name=""/>
        <dsp:cNvSpPr/>
      </dsp:nvSpPr>
      <dsp:spPr>
        <a:xfrm>
          <a:off x="4" y="366289"/>
          <a:ext cx="6263699" cy="948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100" kern="1200" dirty="0" err="1"/>
            <a:t>School</a:t>
          </a:r>
          <a:r>
            <a:rPr lang="pt-PT" sz="3100" kern="1200" dirty="0"/>
            <a:t> </a:t>
          </a:r>
          <a:r>
            <a:rPr lang="pt-PT" sz="3100" kern="1200" dirty="0" err="1"/>
            <a:t>Evaluation</a:t>
          </a:r>
          <a:r>
            <a:rPr lang="pt-PT" sz="3100" kern="1200" dirty="0"/>
            <a:t> Team </a:t>
          </a:r>
          <a:r>
            <a:rPr lang="pt-PT" sz="3100" kern="1200" dirty="0" err="1"/>
            <a:t>presents</a:t>
          </a:r>
          <a:r>
            <a:rPr lang="pt-PT" sz="3100" kern="1200" dirty="0"/>
            <a:t> </a:t>
          </a:r>
          <a:r>
            <a:rPr lang="pt-PT" sz="3100" kern="1200" dirty="0" err="1"/>
            <a:t>the</a:t>
          </a:r>
          <a:r>
            <a:rPr lang="pt-PT" sz="3100" kern="1200" dirty="0"/>
            <a:t> </a:t>
          </a:r>
          <a:r>
            <a:rPr lang="pt-PT" sz="3100" kern="1200" dirty="0" err="1"/>
            <a:t>report</a:t>
          </a:r>
          <a:endParaRPr lang="pt-PT" sz="3100" kern="1200" dirty="0"/>
        </a:p>
      </dsp:txBody>
      <dsp:txXfrm>
        <a:off x="27787" y="394072"/>
        <a:ext cx="6208133" cy="893031"/>
      </dsp:txXfrm>
    </dsp:sp>
    <dsp:sp modelId="{6CAE357E-53E7-4D6A-B88C-C103884C78C4}">
      <dsp:nvSpPr>
        <dsp:cNvPr id="0" name=""/>
        <dsp:cNvSpPr/>
      </dsp:nvSpPr>
      <dsp:spPr>
        <a:xfrm rot="5399082">
          <a:off x="2761562" y="1656054"/>
          <a:ext cx="741076" cy="2155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D37EE-8587-41F8-A07D-E213CB15A4F7}">
      <dsp:nvSpPr>
        <dsp:cNvPr id="0" name=""/>
        <dsp:cNvSpPr/>
      </dsp:nvSpPr>
      <dsp:spPr>
        <a:xfrm>
          <a:off x="497" y="2212736"/>
          <a:ext cx="6263699" cy="9485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/>
            <a:t>Pedagogical</a:t>
          </a:r>
          <a:r>
            <a:rPr lang="pt-PT" sz="2400" kern="1200" dirty="0"/>
            <a:t> </a:t>
          </a:r>
          <a:r>
            <a:rPr lang="pt-PT" sz="2400" kern="1200" dirty="0" err="1"/>
            <a:t>council</a:t>
          </a:r>
          <a:r>
            <a:rPr lang="pt-PT" sz="2400" kern="1200" dirty="0"/>
            <a:t> </a:t>
          </a:r>
          <a:r>
            <a:rPr lang="pt-PT" sz="2400" kern="1200" dirty="0" err="1"/>
            <a:t>validates</a:t>
          </a:r>
          <a:r>
            <a:rPr lang="pt-PT" sz="2400" kern="1200" dirty="0"/>
            <a:t> </a:t>
          </a:r>
          <a:r>
            <a:rPr lang="pt-PT" sz="2400" kern="1200" dirty="0" err="1"/>
            <a:t>and</a:t>
          </a:r>
          <a:r>
            <a:rPr lang="pt-PT" sz="2400" kern="1200" dirty="0"/>
            <a:t> </a:t>
          </a:r>
          <a:r>
            <a:rPr lang="pt-PT" sz="2400" kern="1200" dirty="0" err="1"/>
            <a:t>disseminates</a:t>
          </a:r>
          <a:r>
            <a:rPr lang="pt-PT" sz="2400" kern="1200" dirty="0"/>
            <a:t> </a:t>
          </a:r>
          <a:r>
            <a:rPr lang="pt-PT" sz="2400" kern="1200" dirty="0" err="1"/>
            <a:t>the</a:t>
          </a:r>
          <a:r>
            <a:rPr lang="pt-PT" sz="2400" kern="1200" dirty="0"/>
            <a:t> </a:t>
          </a:r>
          <a:r>
            <a:rPr lang="pt-PT" sz="2400" kern="1200" dirty="0" err="1"/>
            <a:t>report</a:t>
          </a:r>
          <a:r>
            <a:rPr lang="pt-PT" sz="2400" kern="1200" dirty="0"/>
            <a:t>: </a:t>
          </a:r>
          <a:r>
            <a:rPr lang="pt-PT" sz="2400" kern="1200" dirty="0" err="1"/>
            <a:t>promoting</a:t>
          </a:r>
          <a:r>
            <a:rPr lang="pt-PT" sz="2400" kern="1200" dirty="0"/>
            <a:t> </a:t>
          </a:r>
          <a:r>
            <a:rPr lang="pt-PT" sz="2400" kern="1200" dirty="0" err="1"/>
            <a:t>improvement</a:t>
          </a:r>
          <a:endParaRPr lang="pt-PT" sz="2400" kern="1200" dirty="0"/>
        </a:p>
      </dsp:txBody>
      <dsp:txXfrm>
        <a:off x="28280" y="2240519"/>
        <a:ext cx="6208133" cy="893031"/>
      </dsp:txXfrm>
    </dsp:sp>
    <dsp:sp modelId="{87370EDF-A570-41C3-9628-31B73CB0BCE9}">
      <dsp:nvSpPr>
        <dsp:cNvPr id="0" name=""/>
        <dsp:cNvSpPr/>
      </dsp:nvSpPr>
      <dsp:spPr>
        <a:xfrm rot="5399095">
          <a:off x="2761362" y="3524658"/>
          <a:ext cx="742467" cy="2153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E5A8B-03F7-458E-968D-CCD24839CB8A}">
      <dsp:nvSpPr>
        <dsp:cNvPr id="0" name=""/>
        <dsp:cNvSpPr/>
      </dsp:nvSpPr>
      <dsp:spPr>
        <a:xfrm>
          <a:off x="995" y="4103304"/>
          <a:ext cx="6263699" cy="9485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4594"/>
            <a:satOff val="81682"/>
            <a:lumOff val="619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4594"/>
              <a:satOff val="81682"/>
              <a:lumOff val="6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/>
            <a:t>Headmaster</a:t>
          </a:r>
          <a:r>
            <a:rPr lang="pt-PT" sz="2400" kern="1200" dirty="0"/>
            <a:t> </a:t>
          </a:r>
          <a:r>
            <a:rPr lang="en-US" sz="2400" kern="1200" dirty="0"/>
            <a:t>presents the report to the General Council: </a:t>
          </a:r>
          <a:r>
            <a:rPr lang="pt-PT" sz="2400" kern="1200" dirty="0" err="1"/>
            <a:t>accountability</a:t>
          </a:r>
          <a:endParaRPr lang="pt-PT" sz="2400" kern="1200" dirty="0"/>
        </a:p>
      </dsp:txBody>
      <dsp:txXfrm>
        <a:off x="28778" y="4131087"/>
        <a:ext cx="6208133" cy="8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8941" y="5619075"/>
            <a:ext cx="9842632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765" y="1017226"/>
            <a:ext cx="9571731" cy="4832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629" y="1009884"/>
            <a:ext cx="9571731" cy="483276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5895" y="702232"/>
            <a:ext cx="757009" cy="56796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6921" y="655520"/>
            <a:ext cx="567059" cy="755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635" y="1795351"/>
            <a:ext cx="7630297" cy="1828513"/>
          </a:xfrm>
        </p:spPr>
        <p:txBody>
          <a:bodyPr anchor="b">
            <a:normAutofit/>
          </a:bodyPr>
          <a:lstStyle>
            <a:lvl1pPr>
              <a:defRPr sz="57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634" y="3737487"/>
            <a:ext cx="7615247" cy="15243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6394" y="5358833"/>
            <a:ext cx="1618217" cy="365210"/>
          </a:xfrm>
        </p:spPr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189" y="5358833"/>
            <a:ext cx="6712253" cy="36521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162" y="5358833"/>
            <a:ext cx="738601" cy="365210"/>
          </a:xfrm>
        </p:spPr>
        <p:txBody>
          <a:bodyPr/>
          <a:lstStyle>
            <a:lvl1pPr algn="ctr">
              <a:defRPr/>
            </a:lvl1pPr>
          </a:lstStyle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2" y="925905"/>
            <a:ext cx="1907574" cy="476501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737" y="1106569"/>
            <a:ext cx="6904140" cy="4403686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88" y="2239949"/>
            <a:ext cx="8337640" cy="1362390"/>
          </a:xfrm>
        </p:spPr>
        <p:txBody>
          <a:bodyPr anchor="b"/>
          <a:lstStyle>
            <a:lvl1pPr algn="ctr">
              <a:defRPr sz="4800" b="0" cap="none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437" y="3726197"/>
            <a:ext cx="8307541" cy="130981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038" y="2121898"/>
            <a:ext cx="4266645" cy="360357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110" y="2119804"/>
            <a:ext cx="4266645" cy="360604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6889" y="2122803"/>
            <a:ext cx="3918851" cy="820398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706" y="2122802"/>
            <a:ext cx="3925313" cy="823151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039" y="2945050"/>
            <a:ext cx="4303216" cy="278042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2728" y="2945495"/>
            <a:ext cx="4303216" cy="278042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794" y="6059441"/>
            <a:ext cx="10294128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7721" y="605303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112" y="603644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809" y="577002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614" y="576205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064" y="294021"/>
            <a:ext cx="757009" cy="56796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6146" y="238867"/>
            <a:ext cx="567059" cy="755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443" y="2020510"/>
            <a:ext cx="4085904" cy="1503385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1546" y="1151260"/>
            <a:ext cx="4027198" cy="4626560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635" y="3624587"/>
            <a:ext cx="4064659" cy="2100886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4498" y="5887035"/>
            <a:ext cx="1618217" cy="365210"/>
          </a:xfrm>
        </p:spPr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247" y="5830611"/>
            <a:ext cx="4696198" cy="36521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5106" y="5898327"/>
            <a:ext cx="738601" cy="365210"/>
          </a:xfrm>
        </p:spPr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794" y="6059441"/>
            <a:ext cx="10294128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809" y="577002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282" y="575902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7721" y="605303"/>
            <a:ext cx="5051264" cy="572362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2250" y="604060"/>
            <a:ext cx="5051264" cy="572362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064" y="294021"/>
            <a:ext cx="757009" cy="56796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6146" y="238867"/>
            <a:ext cx="567059" cy="755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040" y="2021292"/>
            <a:ext cx="4083788" cy="1499963"/>
          </a:xfrm>
        </p:spPr>
        <p:txBody>
          <a:bodyPr anchor="b">
            <a:normAutofit/>
          </a:bodyPr>
          <a:lstStyle>
            <a:lvl1pPr algn="ctr">
              <a:defRPr sz="29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0637" y="1207552"/>
            <a:ext cx="3884645" cy="4540463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9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5992" y="3621862"/>
            <a:ext cx="4059408" cy="2103607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147" y="5890101"/>
            <a:ext cx="1618217" cy="365210"/>
          </a:xfrm>
        </p:spPr>
        <p:txBody>
          <a:bodyPr/>
          <a:lstStyle/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267" y="5832387"/>
            <a:ext cx="4424815" cy="365210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1474" y="5901392"/>
            <a:ext cx="738601" cy="365210"/>
          </a:xfrm>
        </p:spPr>
        <p:txBody>
          <a:bodyPr/>
          <a:lstStyle/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0413" cy="6859588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091" y="6070736"/>
            <a:ext cx="10559947" cy="537334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233" y="575443"/>
            <a:ext cx="10260264" cy="571632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233" y="576206"/>
            <a:ext cx="10260264" cy="5716323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895" y="273154"/>
            <a:ext cx="757009" cy="56796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3070" y="203859"/>
            <a:ext cx="567059" cy="75580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9842" y="817772"/>
            <a:ext cx="9285784" cy="1202763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467" y="2119748"/>
            <a:ext cx="8260798" cy="3604646"/>
          </a:xfrm>
          <a:prstGeom prst="rect">
            <a:avLst/>
          </a:prstGeom>
        </p:spPr>
        <p:txBody>
          <a:bodyPr vert="horz" lIns="108850" tIns="54425" rIns="108850" bIns="54425" rtlCol="0" anchor="t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4998" y="5810497"/>
            <a:ext cx="161821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D7C448-6621-4E55-B32F-A853F5CC9110}" type="datetimeFigureOut">
              <a:rPr lang="pt-PT" smtClean="0"/>
              <a:t>28/01/2017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043" y="5810497"/>
            <a:ext cx="7385956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5606" y="5810497"/>
            <a:ext cx="738601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5B1E13-8B7A-495B-B3DB-D7E05E3967E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551" indent="-326551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indent="-326551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02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03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04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0105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505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0906" indent="-272125" algn="l" defTabSz="108850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iperliga&#231;&#245;es/12.%20G1%20-%20Grelha%20de%20Avalia&#231;&#227;o%20do%20SA%20-%202.&#186;%20e%203.&#186;%20Ciclo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hyperlink" Target="Hiperliga&#231;&#245;es/15.%20Matriz%20(EB)%20-%201.&#186;%20P._Relat&#243;rio%20de%20Avalia&#231;&#227;o%20do%20Sucesso%20Acad&#233;mico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1" descr="Resultado de imagem para managing for a school of succes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5526" y="4509914"/>
            <a:ext cx="1906722" cy="127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52" descr="Resultado de imagem para erasmus pl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4205" y="4849682"/>
            <a:ext cx="3273082" cy="9350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ângulo 5"/>
          <p:cNvSpPr/>
          <p:nvPr/>
        </p:nvSpPr>
        <p:spPr>
          <a:xfrm>
            <a:off x="1423714" y="1269554"/>
            <a:ext cx="9341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Managing</a:t>
            </a:r>
            <a:r>
              <a:rPr lang="pt-PT" b="1" i="1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for @ </a:t>
            </a:r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school</a:t>
            </a:r>
            <a:r>
              <a:rPr lang="pt-PT" b="1" i="1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of</a:t>
            </a:r>
            <a:r>
              <a:rPr lang="pt-PT" b="1" i="1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PT" b="1" i="1" u="none" strike="noStrike" cap="none" dirty="0" err="1">
                <a:latin typeface="Trebuchet MS"/>
                <a:ea typeface="Trebuchet MS"/>
                <a:cs typeface="Trebuchet MS"/>
                <a:sym typeface="Trebuchet MS"/>
              </a:rPr>
              <a:t>success</a:t>
            </a:r>
            <a:endParaRPr lang="pt-PT" b="1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30710" y="2277666"/>
            <a:ext cx="8971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>
                <a:solidFill>
                  <a:schemeClr val="tx2">
                    <a:lumMod val="75000"/>
                  </a:schemeClr>
                </a:solidFill>
              </a:rPr>
              <a:t>Programa de Apoio à Avaliação do</a:t>
            </a:r>
          </a:p>
          <a:p>
            <a:pPr algn="ctr"/>
            <a:r>
              <a:rPr lang="pt-PT" sz="4400" b="1" dirty="0">
                <a:solidFill>
                  <a:schemeClr val="tx2">
                    <a:lumMod val="75000"/>
                  </a:schemeClr>
                </a:solidFill>
              </a:rPr>
              <a:t>Sucesso Académico</a:t>
            </a:r>
          </a:p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Academic Success Evaluation Support Program)</a:t>
            </a:r>
            <a:endParaRPr lang="pt-P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7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9762947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34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32338209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41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4486311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36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9396374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68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4688858"/>
              </p:ext>
            </p:extLst>
          </p:nvPr>
        </p:nvGraphicFramePr>
        <p:xfrm>
          <a:off x="1480605" y="720019"/>
          <a:ext cx="9505055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7239219"/>
              </p:ext>
            </p:extLst>
          </p:nvPr>
        </p:nvGraphicFramePr>
        <p:xfrm>
          <a:off x="6094412" y="720019"/>
          <a:ext cx="5041353" cy="541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5369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38" y="1197546"/>
            <a:ext cx="713444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118" y="2080316"/>
            <a:ext cx="5944838" cy="41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702718" y="693490"/>
            <a:ext cx="892899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Evaluation and critical reflection grids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208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662" y="1010036"/>
            <a:ext cx="3421258" cy="48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973187" y="1773610"/>
            <a:ext cx="187220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Evaluation report of academic success</a:t>
            </a:r>
            <a:endParaRPr lang="pt-PT" sz="1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5263243"/>
              </p:ext>
            </p:extLst>
          </p:nvPr>
        </p:nvGraphicFramePr>
        <p:xfrm>
          <a:off x="4871070" y="720019"/>
          <a:ext cx="6264695" cy="537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028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8702" y="1989634"/>
            <a:ext cx="9073008" cy="226056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Franklin Gothic Demi" panose="020B0703020102020204" pitchFamily="34" charset="0"/>
              </a:rPr>
              <a:t>In order for the school to become a learning organization, it will be necessary to learn how to learn</a:t>
            </a:r>
            <a:r>
              <a:rPr lang="en-US" sz="3200" dirty="0">
                <a:latin typeface="Franklin Gothic Demi" panose="020B0703020102020204" pitchFamily="34" charset="0"/>
              </a:rPr>
              <a:t>*</a:t>
            </a:r>
            <a:endParaRPr lang="pt-PT" sz="3200" dirty="0">
              <a:latin typeface="Franklin Gothic Demi" panose="020B0703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789" y="5446018"/>
            <a:ext cx="7615247" cy="340379"/>
          </a:xfrm>
        </p:spPr>
        <p:txBody>
          <a:bodyPr>
            <a:normAutofit/>
          </a:bodyPr>
          <a:lstStyle/>
          <a:p>
            <a:r>
              <a:rPr lang="fr-FR" sz="1100" dirty="0"/>
              <a:t>*</a:t>
            </a:r>
            <a:r>
              <a:rPr lang="fr-FR" sz="1100" dirty="0" err="1"/>
              <a:t>Thurler</a:t>
            </a:r>
            <a:r>
              <a:rPr lang="fr-FR" sz="1100" dirty="0"/>
              <a:t>, M. T. (2000). </a:t>
            </a:r>
            <a:r>
              <a:rPr lang="fr-FR" sz="1100" i="1" dirty="0"/>
              <a:t>Innover au </a:t>
            </a:r>
            <a:r>
              <a:rPr lang="fr-FR" sz="1100" i="1" dirty="0" err="1"/>
              <a:t>coeur</a:t>
            </a:r>
            <a:r>
              <a:rPr lang="fr-FR" sz="1100" i="1" dirty="0"/>
              <a:t> d l’établissement scolaire</a:t>
            </a:r>
            <a:r>
              <a:rPr lang="fr-FR" sz="1100" dirty="0"/>
              <a:t>. Paris: ESF, p. 196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1467406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259</TotalTime>
  <Words>277</Words>
  <Application>Microsoft Office PowerPoint</Application>
  <PresentationFormat>Personalizados</PresentationFormat>
  <Paragraphs>31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Brush Script MT</vt:lpstr>
      <vt:lpstr>Constantia</vt:lpstr>
      <vt:lpstr>Franklin Gothic Book</vt:lpstr>
      <vt:lpstr>Franklin Gothic Demi</vt:lpstr>
      <vt:lpstr>Rage Italic</vt:lpstr>
      <vt:lpstr>Trebuchet MS</vt:lpstr>
      <vt:lpstr>Alfinete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 order for the school to become a learning organization, it will be necessary to learn how to learn*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direcao</dc:creator>
  <cp:lastModifiedBy>HP</cp:lastModifiedBy>
  <cp:revision>14</cp:revision>
  <dcterms:created xsi:type="dcterms:W3CDTF">2017-01-09T15:13:11Z</dcterms:created>
  <dcterms:modified xsi:type="dcterms:W3CDTF">2017-01-28T22:51:09Z</dcterms:modified>
</cp:coreProperties>
</file>