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4669" autoAdjust="0"/>
  </p:normalViewPr>
  <p:slideViewPr>
    <p:cSldViewPr snapToGrid="0">
      <p:cViewPr varScale="1">
        <p:scale>
          <a:sx n="87" d="100"/>
          <a:sy n="87" d="100"/>
        </p:scale>
        <p:origin x="-774" y="-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869B5A-7957-4EB3-8AB5-451FA97F50AE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053023B-94B4-44CB-9D7A-6F5CCF05F0A7}">
      <dgm:prSet phldrT="[Texto]"/>
      <dgm:spPr/>
      <dgm:t>
        <a:bodyPr/>
        <a:lstStyle/>
        <a:p>
          <a:r>
            <a:rPr lang="en-GB" noProof="0" dirty="0" smtClean="0"/>
            <a:t>Internal Evaluation</a:t>
          </a:r>
          <a:endParaRPr lang="en-GB" noProof="0" dirty="0"/>
        </a:p>
      </dgm:t>
    </dgm:pt>
    <dgm:pt modelId="{96937FEE-D97B-448D-AF25-DBD4809453E2}" type="parTrans" cxnId="{6A6D8217-E39B-49D4-A660-00888ED522AC}">
      <dgm:prSet/>
      <dgm:spPr/>
      <dgm:t>
        <a:bodyPr/>
        <a:lstStyle/>
        <a:p>
          <a:endParaRPr lang="es-ES"/>
        </a:p>
      </dgm:t>
    </dgm:pt>
    <dgm:pt modelId="{11B88B86-9C78-4A05-9F10-21BC18AE3F97}" type="sibTrans" cxnId="{6A6D8217-E39B-49D4-A660-00888ED522AC}">
      <dgm:prSet/>
      <dgm:spPr/>
      <dgm:t>
        <a:bodyPr/>
        <a:lstStyle/>
        <a:p>
          <a:endParaRPr lang="es-ES"/>
        </a:p>
      </dgm:t>
    </dgm:pt>
    <dgm:pt modelId="{D518FB9A-9210-469B-ADA8-055CCFA1A4C7}">
      <dgm:prSet phldrT="[Texto]"/>
      <dgm:spPr/>
      <dgm:t>
        <a:bodyPr/>
        <a:lstStyle/>
        <a:p>
          <a:r>
            <a:rPr lang="en-US" noProof="0" dirty="0" smtClean="0"/>
            <a:t>Teaching and learning process</a:t>
          </a:r>
          <a:endParaRPr lang="en-US" noProof="0" dirty="0"/>
        </a:p>
      </dgm:t>
    </dgm:pt>
    <dgm:pt modelId="{D0C9EB23-44F8-4C57-A160-4B6A603BE3AD}" type="parTrans" cxnId="{24CA763A-16FC-4BF7-B2B8-45199D4D2AD4}">
      <dgm:prSet/>
      <dgm:spPr/>
      <dgm:t>
        <a:bodyPr/>
        <a:lstStyle/>
        <a:p>
          <a:endParaRPr lang="es-ES" dirty="0"/>
        </a:p>
      </dgm:t>
    </dgm:pt>
    <dgm:pt modelId="{50870E55-A004-40BD-82C3-323B79EDC801}" type="sibTrans" cxnId="{24CA763A-16FC-4BF7-B2B8-45199D4D2AD4}">
      <dgm:prSet/>
      <dgm:spPr/>
      <dgm:t>
        <a:bodyPr/>
        <a:lstStyle/>
        <a:p>
          <a:endParaRPr lang="es-ES"/>
        </a:p>
      </dgm:t>
    </dgm:pt>
    <dgm:pt modelId="{29A3A908-7E32-4790-B873-455383B8E042}">
      <dgm:prSet phldrT="[Texto]"/>
      <dgm:spPr/>
      <dgm:t>
        <a:bodyPr/>
        <a:lstStyle/>
        <a:p>
          <a:r>
            <a:rPr lang="en-US" dirty="0" smtClean="0"/>
            <a:t>Organization </a:t>
          </a:r>
          <a:r>
            <a:rPr lang="en-US" noProof="0" dirty="0" smtClean="0"/>
            <a:t>and</a:t>
          </a:r>
          <a:r>
            <a:rPr lang="en-US" dirty="0" smtClean="0"/>
            <a:t> operation</a:t>
          </a:r>
          <a:endParaRPr lang="en-US" dirty="0"/>
        </a:p>
      </dgm:t>
    </dgm:pt>
    <dgm:pt modelId="{D5B1E6EB-171C-4A3E-9888-731ADC21F27E}" type="parTrans" cxnId="{654DF45C-4F18-4B23-B4D0-3D8352041212}">
      <dgm:prSet/>
      <dgm:spPr/>
      <dgm:t>
        <a:bodyPr/>
        <a:lstStyle/>
        <a:p>
          <a:endParaRPr lang="es-ES" dirty="0"/>
        </a:p>
      </dgm:t>
    </dgm:pt>
    <dgm:pt modelId="{3D5E123B-A1E4-417A-BFC9-16202B4E107F}" type="sibTrans" cxnId="{654DF45C-4F18-4B23-B4D0-3D8352041212}">
      <dgm:prSet/>
      <dgm:spPr/>
      <dgm:t>
        <a:bodyPr/>
        <a:lstStyle/>
        <a:p>
          <a:endParaRPr lang="es-ES"/>
        </a:p>
      </dgm:t>
    </dgm:pt>
    <dgm:pt modelId="{3A90DED7-0FF3-4E46-AC2A-8B24449D2E46}">
      <dgm:prSet phldrT="[Texto]"/>
      <dgm:spPr/>
      <dgm:t>
        <a:bodyPr/>
        <a:lstStyle/>
        <a:p>
          <a:r>
            <a:rPr lang="en-GB" noProof="0" dirty="0" smtClean="0"/>
            <a:t>Relationship with our environment</a:t>
          </a:r>
          <a:endParaRPr lang="en-GB" noProof="0" dirty="0"/>
        </a:p>
      </dgm:t>
    </dgm:pt>
    <dgm:pt modelId="{0493DA04-0ABC-459F-AF69-34132ADE519D}" type="parTrans" cxnId="{0BA9B65A-E8EC-4DB1-8D43-9C3A456CD6E8}">
      <dgm:prSet/>
      <dgm:spPr/>
      <dgm:t>
        <a:bodyPr/>
        <a:lstStyle/>
        <a:p>
          <a:endParaRPr lang="es-ES" dirty="0"/>
        </a:p>
      </dgm:t>
    </dgm:pt>
    <dgm:pt modelId="{AAA4D576-CE4B-4FE4-8671-AE9646DEB9F1}" type="sibTrans" cxnId="{0BA9B65A-E8EC-4DB1-8D43-9C3A456CD6E8}">
      <dgm:prSet/>
      <dgm:spPr/>
      <dgm:t>
        <a:bodyPr/>
        <a:lstStyle/>
        <a:p>
          <a:endParaRPr lang="es-ES"/>
        </a:p>
      </dgm:t>
    </dgm:pt>
    <dgm:pt modelId="{A119118C-2BA4-4BF8-8E3B-2A1EB711C773}">
      <dgm:prSet phldrT="[Texto]"/>
      <dgm:spPr/>
      <dgm:t>
        <a:bodyPr/>
        <a:lstStyle/>
        <a:p>
          <a:r>
            <a:rPr lang="en-US" noProof="0" dirty="0" smtClean="0"/>
            <a:t>Continuous teacher </a:t>
          </a:r>
          <a:r>
            <a:rPr lang="es-ES" dirty="0" smtClean="0"/>
            <a:t>training and </a:t>
          </a:r>
          <a:r>
            <a:rPr lang="en-US" noProof="0" dirty="0" smtClean="0"/>
            <a:t>innovation</a:t>
          </a:r>
          <a:endParaRPr lang="en-US" noProof="0" dirty="0"/>
        </a:p>
      </dgm:t>
    </dgm:pt>
    <dgm:pt modelId="{E15EABB9-11D6-4D74-B5A2-CDA550892A27}" type="parTrans" cxnId="{5911B038-2406-4759-B27B-891734C6268C}">
      <dgm:prSet/>
      <dgm:spPr/>
      <dgm:t>
        <a:bodyPr/>
        <a:lstStyle/>
        <a:p>
          <a:endParaRPr lang="es-ES" dirty="0"/>
        </a:p>
      </dgm:t>
    </dgm:pt>
    <dgm:pt modelId="{99A6DE88-F523-4DCF-9C11-9CC29B202A34}" type="sibTrans" cxnId="{5911B038-2406-4759-B27B-891734C6268C}">
      <dgm:prSet/>
      <dgm:spPr/>
      <dgm:t>
        <a:bodyPr/>
        <a:lstStyle/>
        <a:p>
          <a:endParaRPr lang="es-ES"/>
        </a:p>
      </dgm:t>
    </dgm:pt>
    <dgm:pt modelId="{70D3FEEE-AED7-4A3B-9907-8F1299904BCD}" type="pres">
      <dgm:prSet presAssocID="{0A869B5A-7957-4EB3-8AB5-451FA97F50A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C8DE3F4-6DB7-4F58-A8FA-E1DC698030EB}" type="pres">
      <dgm:prSet presAssocID="{F053023B-94B4-44CB-9D7A-6F5CCF05F0A7}" presName="centerShape" presStyleLbl="node0" presStyleIdx="0" presStyleCnt="1"/>
      <dgm:spPr/>
      <dgm:t>
        <a:bodyPr/>
        <a:lstStyle/>
        <a:p>
          <a:endParaRPr lang="es-ES"/>
        </a:p>
      </dgm:t>
    </dgm:pt>
    <dgm:pt modelId="{BB520C58-BE74-4F16-AD6B-089A144149B1}" type="pres">
      <dgm:prSet presAssocID="{D0C9EB23-44F8-4C57-A160-4B6A603BE3AD}" presName="parTrans" presStyleLbl="sibTrans2D1" presStyleIdx="0" presStyleCnt="4"/>
      <dgm:spPr/>
      <dgm:t>
        <a:bodyPr/>
        <a:lstStyle/>
        <a:p>
          <a:endParaRPr lang="es-ES"/>
        </a:p>
      </dgm:t>
    </dgm:pt>
    <dgm:pt modelId="{82D5C113-5DE7-45A0-AB3E-755FDD780AB0}" type="pres">
      <dgm:prSet presAssocID="{D0C9EB23-44F8-4C57-A160-4B6A603BE3AD}" presName="connectorText" presStyleLbl="sibTrans2D1" presStyleIdx="0" presStyleCnt="4"/>
      <dgm:spPr/>
      <dgm:t>
        <a:bodyPr/>
        <a:lstStyle/>
        <a:p>
          <a:endParaRPr lang="es-ES"/>
        </a:p>
      </dgm:t>
    </dgm:pt>
    <dgm:pt modelId="{AA3E66D0-CF75-4BF2-A356-91374E0C6C02}" type="pres">
      <dgm:prSet presAssocID="{D518FB9A-9210-469B-ADA8-055CCFA1A4C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19AB7C-7045-4DE4-88C4-92038D3253CE}" type="pres">
      <dgm:prSet presAssocID="{D5B1E6EB-171C-4A3E-9888-731ADC21F27E}" presName="parTrans" presStyleLbl="sibTrans2D1" presStyleIdx="1" presStyleCnt="4"/>
      <dgm:spPr/>
      <dgm:t>
        <a:bodyPr/>
        <a:lstStyle/>
        <a:p>
          <a:endParaRPr lang="es-ES"/>
        </a:p>
      </dgm:t>
    </dgm:pt>
    <dgm:pt modelId="{54AE6028-393F-4519-A282-6091E745B22B}" type="pres">
      <dgm:prSet presAssocID="{D5B1E6EB-171C-4A3E-9888-731ADC21F27E}" presName="connectorText" presStyleLbl="sibTrans2D1" presStyleIdx="1" presStyleCnt="4"/>
      <dgm:spPr/>
      <dgm:t>
        <a:bodyPr/>
        <a:lstStyle/>
        <a:p>
          <a:endParaRPr lang="es-ES"/>
        </a:p>
      </dgm:t>
    </dgm:pt>
    <dgm:pt modelId="{43CDBBA7-3B3A-42C7-8FDA-DF4D7D310E8C}" type="pres">
      <dgm:prSet presAssocID="{29A3A908-7E32-4790-B873-455383B8E04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C78A2C0-1F7B-41E3-BE5F-CE40E686C844}" type="pres">
      <dgm:prSet presAssocID="{0493DA04-0ABC-459F-AF69-34132ADE519D}" presName="parTrans" presStyleLbl="sibTrans2D1" presStyleIdx="2" presStyleCnt="4"/>
      <dgm:spPr/>
      <dgm:t>
        <a:bodyPr/>
        <a:lstStyle/>
        <a:p>
          <a:endParaRPr lang="es-ES"/>
        </a:p>
      </dgm:t>
    </dgm:pt>
    <dgm:pt modelId="{086394EF-E22C-487B-ACA3-C4F73C36E4F6}" type="pres">
      <dgm:prSet presAssocID="{0493DA04-0ABC-459F-AF69-34132ADE519D}" presName="connectorText" presStyleLbl="sibTrans2D1" presStyleIdx="2" presStyleCnt="4"/>
      <dgm:spPr/>
      <dgm:t>
        <a:bodyPr/>
        <a:lstStyle/>
        <a:p>
          <a:endParaRPr lang="es-ES"/>
        </a:p>
      </dgm:t>
    </dgm:pt>
    <dgm:pt modelId="{93CC62CD-59C2-44E9-B0FD-A128283ED67F}" type="pres">
      <dgm:prSet presAssocID="{3A90DED7-0FF3-4E46-AC2A-8B24449D2E4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B123E7D-3477-4F2E-AFAC-CEA0B8E4473A}" type="pres">
      <dgm:prSet presAssocID="{E15EABB9-11D6-4D74-B5A2-CDA550892A27}" presName="parTrans" presStyleLbl="sibTrans2D1" presStyleIdx="3" presStyleCnt="4"/>
      <dgm:spPr/>
      <dgm:t>
        <a:bodyPr/>
        <a:lstStyle/>
        <a:p>
          <a:endParaRPr lang="es-ES"/>
        </a:p>
      </dgm:t>
    </dgm:pt>
    <dgm:pt modelId="{0B9FA880-A987-42E9-80DA-B71EF076E305}" type="pres">
      <dgm:prSet presAssocID="{E15EABB9-11D6-4D74-B5A2-CDA550892A27}" presName="connectorText" presStyleLbl="sibTrans2D1" presStyleIdx="3" presStyleCnt="4"/>
      <dgm:spPr/>
      <dgm:t>
        <a:bodyPr/>
        <a:lstStyle/>
        <a:p>
          <a:endParaRPr lang="es-ES"/>
        </a:p>
      </dgm:t>
    </dgm:pt>
    <dgm:pt modelId="{80E84BD1-5B6C-417B-B613-730B1B5CDF88}" type="pres">
      <dgm:prSet presAssocID="{A119118C-2BA4-4BF8-8E3B-2A1EB711C77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F31AB53-129C-4C03-BD5E-49D3AAAA8029}" type="presOf" srcId="{E15EABB9-11D6-4D74-B5A2-CDA550892A27}" destId="{0B9FA880-A987-42E9-80DA-B71EF076E305}" srcOrd="1" destOrd="0" presId="urn:microsoft.com/office/officeart/2005/8/layout/radial5"/>
    <dgm:cxn modelId="{FED3414B-C21F-40A7-924F-83AFBF718DE0}" type="presOf" srcId="{A119118C-2BA4-4BF8-8E3B-2A1EB711C773}" destId="{80E84BD1-5B6C-417B-B613-730B1B5CDF88}" srcOrd="0" destOrd="0" presId="urn:microsoft.com/office/officeart/2005/8/layout/radial5"/>
    <dgm:cxn modelId="{A41FD59C-B340-49E7-968A-B6D9D0C3A65C}" type="presOf" srcId="{3A90DED7-0FF3-4E46-AC2A-8B24449D2E46}" destId="{93CC62CD-59C2-44E9-B0FD-A128283ED67F}" srcOrd="0" destOrd="0" presId="urn:microsoft.com/office/officeart/2005/8/layout/radial5"/>
    <dgm:cxn modelId="{5911B038-2406-4759-B27B-891734C6268C}" srcId="{F053023B-94B4-44CB-9D7A-6F5CCF05F0A7}" destId="{A119118C-2BA4-4BF8-8E3B-2A1EB711C773}" srcOrd="3" destOrd="0" parTransId="{E15EABB9-11D6-4D74-B5A2-CDA550892A27}" sibTransId="{99A6DE88-F523-4DCF-9C11-9CC29B202A34}"/>
    <dgm:cxn modelId="{654DF45C-4F18-4B23-B4D0-3D8352041212}" srcId="{F053023B-94B4-44CB-9D7A-6F5CCF05F0A7}" destId="{29A3A908-7E32-4790-B873-455383B8E042}" srcOrd="1" destOrd="0" parTransId="{D5B1E6EB-171C-4A3E-9888-731ADC21F27E}" sibTransId="{3D5E123B-A1E4-417A-BFC9-16202B4E107F}"/>
    <dgm:cxn modelId="{8D26022A-AF2A-4123-9545-A60ABB19593C}" type="presOf" srcId="{D5B1E6EB-171C-4A3E-9888-731ADC21F27E}" destId="{9019AB7C-7045-4DE4-88C4-92038D3253CE}" srcOrd="0" destOrd="0" presId="urn:microsoft.com/office/officeart/2005/8/layout/radial5"/>
    <dgm:cxn modelId="{7DF6D7C7-C51A-4B88-AC15-F761B993B84A}" type="presOf" srcId="{E15EABB9-11D6-4D74-B5A2-CDA550892A27}" destId="{7B123E7D-3477-4F2E-AFAC-CEA0B8E4473A}" srcOrd="0" destOrd="0" presId="urn:microsoft.com/office/officeart/2005/8/layout/radial5"/>
    <dgm:cxn modelId="{0BA9B65A-E8EC-4DB1-8D43-9C3A456CD6E8}" srcId="{F053023B-94B4-44CB-9D7A-6F5CCF05F0A7}" destId="{3A90DED7-0FF3-4E46-AC2A-8B24449D2E46}" srcOrd="2" destOrd="0" parTransId="{0493DA04-0ABC-459F-AF69-34132ADE519D}" sibTransId="{AAA4D576-CE4B-4FE4-8671-AE9646DEB9F1}"/>
    <dgm:cxn modelId="{121EB7E7-9E2C-468E-966E-F6EC4B078DCA}" type="presOf" srcId="{D518FB9A-9210-469B-ADA8-055CCFA1A4C7}" destId="{AA3E66D0-CF75-4BF2-A356-91374E0C6C02}" srcOrd="0" destOrd="0" presId="urn:microsoft.com/office/officeart/2005/8/layout/radial5"/>
    <dgm:cxn modelId="{31448261-D726-47BA-9DA5-C752DDD6449B}" type="presOf" srcId="{0493DA04-0ABC-459F-AF69-34132ADE519D}" destId="{086394EF-E22C-487B-ACA3-C4F73C36E4F6}" srcOrd="1" destOrd="0" presId="urn:microsoft.com/office/officeart/2005/8/layout/radial5"/>
    <dgm:cxn modelId="{50B6CB26-10C8-497B-8D3B-777FFAA48B6E}" type="presOf" srcId="{0493DA04-0ABC-459F-AF69-34132ADE519D}" destId="{BC78A2C0-1F7B-41E3-BE5F-CE40E686C844}" srcOrd="0" destOrd="0" presId="urn:microsoft.com/office/officeart/2005/8/layout/radial5"/>
    <dgm:cxn modelId="{2E00810B-B752-417D-97DF-5D46418002AA}" type="presOf" srcId="{29A3A908-7E32-4790-B873-455383B8E042}" destId="{43CDBBA7-3B3A-42C7-8FDA-DF4D7D310E8C}" srcOrd="0" destOrd="0" presId="urn:microsoft.com/office/officeart/2005/8/layout/radial5"/>
    <dgm:cxn modelId="{F6FAE92E-D843-49F0-B82E-36C9190AA668}" type="presOf" srcId="{D0C9EB23-44F8-4C57-A160-4B6A603BE3AD}" destId="{82D5C113-5DE7-45A0-AB3E-755FDD780AB0}" srcOrd="1" destOrd="0" presId="urn:microsoft.com/office/officeart/2005/8/layout/radial5"/>
    <dgm:cxn modelId="{D8AB4131-E3A9-416F-BB3D-20DA26074090}" type="presOf" srcId="{F053023B-94B4-44CB-9D7A-6F5CCF05F0A7}" destId="{5C8DE3F4-6DB7-4F58-A8FA-E1DC698030EB}" srcOrd="0" destOrd="0" presId="urn:microsoft.com/office/officeart/2005/8/layout/radial5"/>
    <dgm:cxn modelId="{10A499F6-445B-45FE-A64F-B557FA117449}" type="presOf" srcId="{0A869B5A-7957-4EB3-8AB5-451FA97F50AE}" destId="{70D3FEEE-AED7-4A3B-9907-8F1299904BCD}" srcOrd="0" destOrd="0" presId="urn:microsoft.com/office/officeart/2005/8/layout/radial5"/>
    <dgm:cxn modelId="{6A6D8217-E39B-49D4-A660-00888ED522AC}" srcId="{0A869B5A-7957-4EB3-8AB5-451FA97F50AE}" destId="{F053023B-94B4-44CB-9D7A-6F5CCF05F0A7}" srcOrd="0" destOrd="0" parTransId="{96937FEE-D97B-448D-AF25-DBD4809453E2}" sibTransId="{11B88B86-9C78-4A05-9F10-21BC18AE3F97}"/>
    <dgm:cxn modelId="{A03B0970-9B34-4752-AFBB-F510EE25FDB0}" type="presOf" srcId="{D0C9EB23-44F8-4C57-A160-4B6A603BE3AD}" destId="{BB520C58-BE74-4F16-AD6B-089A144149B1}" srcOrd="0" destOrd="0" presId="urn:microsoft.com/office/officeart/2005/8/layout/radial5"/>
    <dgm:cxn modelId="{24CA763A-16FC-4BF7-B2B8-45199D4D2AD4}" srcId="{F053023B-94B4-44CB-9D7A-6F5CCF05F0A7}" destId="{D518FB9A-9210-469B-ADA8-055CCFA1A4C7}" srcOrd="0" destOrd="0" parTransId="{D0C9EB23-44F8-4C57-A160-4B6A603BE3AD}" sibTransId="{50870E55-A004-40BD-82C3-323B79EDC801}"/>
    <dgm:cxn modelId="{2A5C4E50-BB60-4CAC-8186-B1CD483A68D6}" type="presOf" srcId="{D5B1E6EB-171C-4A3E-9888-731ADC21F27E}" destId="{54AE6028-393F-4519-A282-6091E745B22B}" srcOrd="1" destOrd="0" presId="urn:microsoft.com/office/officeart/2005/8/layout/radial5"/>
    <dgm:cxn modelId="{F0796BD3-D7E8-4E17-A0C4-C6F70DF46563}" type="presParOf" srcId="{70D3FEEE-AED7-4A3B-9907-8F1299904BCD}" destId="{5C8DE3F4-6DB7-4F58-A8FA-E1DC698030EB}" srcOrd="0" destOrd="0" presId="urn:microsoft.com/office/officeart/2005/8/layout/radial5"/>
    <dgm:cxn modelId="{D462604E-60F7-493A-96A8-30D2842FC7FB}" type="presParOf" srcId="{70D3FEEE-AED7-4A3B-9907-8F1299904BCD}" destId="{BB520C58-BE74-4F16-AD6B-089A144149B1}" srcOrd="1" destOrd="0" presId="urn:microsoft.com/office/officeart/2005/8/layout/radial5"/>
    <dgm:cxn modelId="{88B5A214-BBE9-4FD8-B2EE-6CCE9FCD9972}" type="presParOf" srcId="{BB520C58-BE74-4F16-AD6B-089A144149B1}" destId="{82D5C113-5DE7-45A0-AB3E-755FDD780AB0}" srcOrd="0" destOrd="0" presId="urn:microsoft.com/office/officeart/2005/8/layout/radial5"/>
    <dgm:cxn modelId="{808DB348-7052-4C9C-983D-0620BD13AD96}" type="presParOf" srcId="{70D3FEEE-AED7-4A3B-9907-8F1299904BCD}" destId="{AA3E66D0-CF75-4BF2-A356-91374E0C6C02}" srcOrd="2" destOrd="0" presId="urn:microsoft.com/office/officeart/2005/8/layout/radial5"/>
    <dgm:cxn modelId="{B9BD265C-C43A-4376-BC53-839DDAB57503}" type="presParOf" srcId="{70D3FEEE-AED7-4A3B-9907-8F1299904BCD}" destId="{9019AB7C-7045-4DE4-88C4-92038D3253CE}" srcOrd="3" destOrd="0" presId="urn:microsoft.com/office/officeart/2005/8/layout/radial5"/>
    <dgm:cxn modelId="{8BA6E218-A1AD-45C4-986A-73D2C8DB238F}" type="presParOf" srcId="{9019AB7C-7045-4DE4-88C4-92038D3253CE}" destId="{54AE6028-393F-4519-A282-6091E745B22B}" srcOrd="0" destOrd="0" presId="urn:microsoft.com/office/officeart/2005/8/layout/radial5"/>
    <dgm:cxn modelId="{6DE49AD2-DCB3-4DEB-AE2A-60EDDD9FCFEA}" type="presParOf" srcId="{70D3FEEE-AED7-4A3B-9907-8F1299904BCD}" destId="{43CDBBA7-3B3A-42C7-8FDA-DF4D7D310E8C}" srcOrd="4" destOrd="0" presId="urn:microsoft.com/office/officeart/2005/8/layout/radial5"/>
    <dgm:cxn modelId="{6BE68717-09C5-44F7-8FD1-8ADDFB20C3B1}" type="presParOf" srcId="{70D3FEEE-AED7-4A3B-9907-8F1299904BCD}" destId="{BC78A2C0-1F7B-41E3-BE5F-CE40E686C844}" srcOrd="5" destOrd="0" presId="urn:microsoft.com/office/officeart/2005/8/layout/radial5"/>
    <dgm:cxn modelId="{3B74B2E3-7F34-4B6D-ABC9-DFD32397860E}" type="presParOf" srcId="{BC78A2C0-1F7B-41E3-BE5F-CE40E686C844}" destId="{086394EF-E22C-487B-ACA3-C4F73C36E4F6}" srcOrd="0" destOrd="0" presId="urn:microsoft.com/office/officeart/2005/8/layout/radial5"/>
    <dgm:cxn modelId="{1F13CBD3-64BC-4EE2-AF4F-34B1F4512DF8}" type="presParOf" srcId="{70D3FEEE-AED7-4A3B-9907-8F1299904BCD}" destId="{93CC62CD-59C2-44E9-B0FD-A128283ED67F}" srcOrd="6" destOrd="0" presId="urn:microsoft.com/office/officeart/2005/8/layout/radial5"/>
    <dgm:cxn modelId="{C0643DC4-5C19-40CB-8B85-05D2DD954389}" type="presParOf" srcId="{70D3FEEE-AED7-4A3B-9907-8F1299904BCD}" destId="{7B123E7D-3477-4F2E-AFAC-CEA0B8E4473A}" srcOrd="7" destOrd="0" presId="urn:microsoft.com/office/officeart/2005/8/layout/radial5"/>
    <dgm:cxn modelId="{F4AC1E4D-E78C-4CB7-A2F6-51360FE1F824}" type="presParOf" srcId="{7B123E7D-3477-4F2E-AFAC-CEA0B8E4473A}" destId="{0B9FA880-A987-42E9-80DA-B71EF076E305}" srcOrd="0" destOrd="0" presId="urn:microsoft.com/office/officeart/2005/8/layout/radial5"/>
    <dgm:cxn modelId="{1C23F44B-015A-4012-8270-91FD4D57774A}" type="presParOf" srcId="{70D3FEEE-AED7-4A3B-9907-8F1299904BCD}" destId="{80E84BD1-5B6C-417B-B613-730B1B5CDF88}" srcOrd="8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90A294-3752-45EE-9B68-A7EC08D48F8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12DF38-CA0E-4E53-B5CD-3AEB411DF19A}">
      <dgm:prSet phldrT="[Texto]"/>
      <dgm:spPr/>
      <dgm:t>
        <a:bodyPr/>
        <a:lstStyle/>
        <a:p>
          <a:r>
            <a:rPr lang="en-US" dirty="0" smtClean="0"/>
            <a:t>Annual</a:t>
          </a:r>
        </a:p>
        <a:p>
          <a:r>
            <a:rPr lang="en-US" dirty="0" smtClean="0"/>
            <a:t>General Program</a:t>
          </a:r>
          <a:endParaRPr lang="en-US" dirty="0"/>
        </a:p>
      </dgm:t>
    </dgm:pt>
    <dgm:pt modelId="{F8A05F5D-D31F-4C06-BBE3-8A53FAF4743D}" type="parTrans" cxnId="{2D90E63F-8B5B-4C10-B10C-3D5B2751476A}">
      <dgm:prSet/>
      <dgm:spPr/>
      <dgm:t>
        <a:bodyPr/>
        <a:lstStyle/>
        <a:p>
          <a:endParaRPr lang="en-US"/>
        </a:p>
      </dgm:t>
    </dgm:pt>
    <dgm:pt modelId="{CDC42ECA-F199-4D72-A911-E8BB8354BE1C}" type="sibTrans" cxnId="{2D90E63F-8B5B-4C10-B10C-3D5B2751476A}">
      <dgm:prSet/>
      <dgm:spPr/>
      <dgm:t>
        <a:bodyPr/>
        <a:lstStyle/>
        <a:p>
          <a:endParaRPr lang="en-US"/>
        </a:p>
      </dgm:t>
    </dgm:pt>
    <dgm:pt modelId="{1C1FBD61-E2F1-4AEB-898D-07070F682160}">
      <dgm:prSet phldrT="[Texto]"/>
      <dgm:spPr/>
      <dgm:t>
        <a:bodyPr/>
        <a:lstStyle/>
        <a:p>
          <a:r>
            <a:rPr lang="en-US" dirty="0" smtClean="0"/>
            <a:t>Internal Evaluation</a:t>
          </a:r>
          <a:endParaRPr lang="en-US" dirty="0"/>
        </a:p>
      </dgm:t>
    </dgm:pt>
    <dgm:pt modelId="{D2E2C47B-FE56-4FD2-A301-02F9E8F27D5C}" type="parTrans" cxnId="{AC886AF5-F57A-4C4F-97AD-F74FAEC9A340}">
      <dgm:prSet/>
      <dgm:spPr/>
      <dgm:t>
        <a:bodyPr/>
        <a:lstStyle/>
        <a:p>
          <a:endParaRPr lang="en-US"/>
        </a:p>
      </dgm:t>
    </dgm:pt>
    <dgm:pt modelId="{34CACE81-E816-4AE8-89DD-13B701900834}" type="sibTrans" cxnId="{AC886AF5-F57A-4C4F-97AD-F74FAEC9A340}">
      <dgm:prSet/>
      <dgm:spPr/>
      <dgm:t>
        <a:bodyPr/>
        <a:lstStyle/>
        <a:p>
          <a:endParaRPr lang="en-US"/>
        </a:p>
      </dgm:t>
    </dgm:pt>
    <dgm:pt modelId="{4CC208C6-0B4A-49DA-A0CB-7F9C0B10A35A}">
      <dgm:prSet phldrT="[Texto]"/>
      <dgm:spPr/>
      <dgm:t>
        <a:bodyPr/>
        <a:lstStyle/>
        <a:p>
          <a:r>
            <a:rPr lang="en-US" dirty="0" smtClean="0"/>
            <a:t>Improvement Proposals</a:t>
          </a:r>
          <a:endParaRPr lang="en-US" dirty="0"/>
        </a:p>
      </dgm:t>
    </dgm:pt>
    <dgm:pt modelId="{B6C1A2E9-CA48-4E33-B690-CD598CDBAF63}" type="parTrans" cxnId="{F55E9413-C7D5-4C1B-86A0-46050914E015}">
      <dgm:prSet/>
      <dgm:spPr/>
      <dgm:t>
        <a:bodyPr/>
        <a:lstStyle/>
        <a:p>
          <a:endParaRPr lang="en-US"/>
        </a:p>
      </dgm:t>
    </dgm:pt>
    <dgm:pt modelId="{A0A391EA-6196-4413-BCC1-2E1B25A6EA98}" type="sibTrans" cxnId="{F55E9413-C7D5-4C1B-86A0-46050914E015}">
      <dgm:prSet/>
      <dgm:spPr/>
      <dgm:t>
        <a:bodyPr/>
        <a:lstStyle/>
        <a:p>
          <a:endParaRPr lang="en-US"/>
        </a:p>
      </dgm:t>
    </dgm:pt>
    <dgm:pt modelId="{60166CC0-592B-40B2-BB05-64A624DBDA70}">
      <dgm:prSet phldrT="[Texto]"/>
      <dgm:spPr/>
      <dgm:t>
        <a:bodyPr/>
        <a:lstStyle/>
        <a:p>
          <a:r>
            <a:rPr lang="en-US" dirty="0" smtClean="0"/>
            <a:t>Activities</a:t>
          </a:r>
          <a:endParaRPr lang="en-US" dirty="0"/>
        </a:p>
      </dgm:t>
    </dgm:pt>
    <dgm:pt modelId="{01D05240-03D4-476D-89CF-12034D89B4A1}" type="parTrans" cxnId="{2B2D2EFF-A623-449A-B143-2581A67E8B8A}">
      <dgm:prSet/>
      <dgm:spPr/>
      <dgm:t>
        <a:bodyPr/>
        <a:lstStyle/>
        <a:p>
          <a:endParaRPr lang="en-US"/>
        </a:p>
      </dgm:t>
    </dgm:pt>
    <dgm:pt modelId="{B5D9C1FA-228A-482F-A434-D48F37BCE854}" type="sibTrans" cxnId="{2B2D2EFF-A623-449A-B143-2581A67E8B8A}">
      <dgm:prSet/>
      <dgm:spPr/>
      <dgm:t>
        <a:bodyPr/>
        <a:lstStyle/>
        <a:p>
          <a:endParaRPr lang="en-US"/>
        </a:p>
      </dgm:t>
    </dgm:pt>
    <dgm:pt modelId="{9E5E46F4-9564-43F1-BD8F-9946A722856F}">
      <dgm:prSet phldrT="[Texto]"/>
      <dgm:spPr/>
      <dgm:t>
        <a:bodyPr/>
        <a:lstStyle/>
        <a:p>
          <a:r>
            <a:rPr lang="en-US" dirty="0" smtClean="0"/>
            <a:t>Annual Report</a:t>
          </a:r>
          <a:endParaRPr lang="en-US" dirty="0"/>
        </a:p>
      </dgm:t>
    </dgm:pt>
    <dgm:pt modelId="{7A499EE7-471A-4182-87C9-51E9489B28D9}" type="parTrans" cxnId="{154F7BB0-AF06-4BA1-B486-11285D017892}">
      <dgm:prSet/>
      <dgm:spPr/>
      <dgm:t>
        <a:bodyPr/>
        <a:lstStyle/>
        <a:p>
          <a:endParaRPr lang="en-US"/>
        </a:p>
      </dgm:t>
    </dgm:pt>
    <dgm:pt modelId="{972F895A-7771-4863-9685-CF113E1681D0}" type="sibTrans" cxnId="{154F7BB0-AF06-4BA1-B486-11285D017892}">
      <dgm:prSet/>
      <dgm:spPr/>
      <dgm:t>
        <a:bodyPr/>
        <a:lstStyle/>
        <a:p>
          <a:endParaRPr lang="en-US"/>
        </a:p>
      </dgm:t>
    </dgm:pt>
    <dgm:pt modelId="{85C08DDC-D7B1-4A41-8B14-8DEE8BC6D9D7}" type="pres">
      <dgm:prSet presAssocID="{DB90A294-3752-45EE-9B68-A7EC08D48F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4BBC619-0CEF-4C32-BDD4-B2E27832AA45}" type="pres">
      <dgm:prSet presAssocID="{DB90A294-3752-45EE-9B68-A7EC08D48F83}" presName="cycle" presStyleCnt="0"/>
      <dgm:spPr/>
    </dgm:pt>
    <dgm:pt modelId="{33A2694F-A440-40EF-A6A3-B645DD182F70}" type="pres">
      <dgm:prSet presAssocID="{7E12DF38-CA0E-4E53-B5CD-3AEB411DF19A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16F42E-7A64-4798-BCC8-0BB66FAFF981}" type="pres">
      <dgm:prSet presAssocID="{CDC42ECA-F199-4D72-A911-E8BB8354BE1C}" presName="sibTransFirstNode" presStyleLbl="bgShp" presStyleIdx="0" presStyleCnt="1"/>
      <dgm:spPr/>
      <dgm:t>
        <a:bodyPr/>
        <a:lstStyle/>
        <a:p>
          <a:endParaRPr lang="es-ES"/>
        </a:p>
      </dgm:t>
    </dgm:pt>
    <dgm:pt modelId="{4048DCAF-5445-4978-97DA-8011FE2436C0}" type="pres">
      <dgm:prSet presAssocID="{1C1FBD61-E2F1-4AEB-898D-07070F682160}" presName="nodeFollowingNodes" presStyleLbl="node1" presStyleIdx="1" presStyleCnt="5" custRadScaleRad="91314" custRadScaleInc="904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00198E-E435-4917-A5B8-B7F6ED804EB2}" type="pres">
      <dgm:prSet presAssocID="{4CC208C6-0B4A-49DA-A0CB-7F9C0B10A35A}" presName="nodeFollowingNodes" presStyleLbl="node1" presStyleIdx="2" presStyleCnt="5" custRadScaleRad="104189" custRadScaleInc="2401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B252AB-8AF8-43BD-A38C-7F1C27640C9D}" type="pres">
      <dgm:prSet presAssocID="{60166CC0-592B-40B2-BB05-64A624DBDA70}" presName="nodeFollowingNodes" presStyleLbl="node1" presStyleIdx="3" presStyleCnt="5" custRadScaleRad="100395" custRadScaleInc="-2387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B4C755-3984-4230-86B2-EBEF6E125727}" type="pres">
      <dgm:prSet presAssocID="{9E5E46F4-9564-43F1-BD8F-9946A722856F}" presName="nodeFollowingNodes" presStyleLbl="node1" presStyleIdx="4" presStyleCnt="5" custRadScaleRad="94980" custRadScaleInc="-910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C886AF5-F57A-4C4F-97AD-F74FAEC9A340}" srcId="{DB90A294-3752-45EE-9B68-A7EC08D48F83}" destId="{1C1FBD61-E2F1-4AEB-898D-07070F682160}" srcOrd="1" destOrd="0" parTransId="{D2E2C47B-FE56-4FD2-A301-02F9E8F27D5C}" sibTransId="{34CACE81-E816-4AE8-89DD-13B701900834}"/>
    <dgm:cxn modelId="{F55E9413-C7D5-4C1B-86A0-46050914E015}" srcId="{DB90A294-3752-45EE-9B68-A7EC08D48F83}" destId="{4CC208C6-0B4A-49DA-A0CB-7F9C0B10A35A}" srcOrd="2" destOrd="0" parTransId="{B6C1A2E9-CA48-4E33-B690-CD598CDBAF63}" sibTransId="{A0A391EA-6196-4413-BCC1-2E1B25A6EA98}"/>
    <dgm:cxn modelId="{57025885-2110-401F-9448-4EECCE7201F1}" type="presOf" srcId="{7E12DF38-CA0E-4E53-B5CD-3AEB411DF19A}" destId="{33A2694F-A440-40EF-A6A3-B645DD182F70}" srcOrd="0" destOrd="0" presId="urn:microsoft.com/office/officeart/2005/8/layout/cycle3"/>
    <dgm:cxn modelId="{1F978511-A8F3-4131-9680-179C6BE4233F}" type="presOf" srcId="{9E5E46F4-9564-43F1-BD8F-9946A722856F}" destId="{78B4C755-3984-4230-86B2-EBEF6E125727}" srcOrd="0" destOrd="0" presId="urn:microsoft.com/office/officeart/2005/8/layout/cycle3"/>
    <dgm:cxn modelId="{2B2D2EFF-A623-449A-B143-2581A67E8B8A}" srcId="{DB90A294-3752-45EE-9B68-A7EC08D48F83}" destId="{60166CC0-592B-40B2-BB05-64A624DBDA70}" srcOrd="3" destOrd="0" parTransId="{01D05240-03D4-476D-89CF-12034D89B4A1}" sibTransId="{B5D9C1FA-228A-482F-A434-D48F37BCE854}"/>
    <dgm:cxn modelId="{154F7BB0-AF06-4BA1-B486-11285D017892}" srcId="{DB90A294-3752-45EE-9B68-A7EC08D48F83}" destId="{9E5E46F4-9564-43F1-BD8F-9946A722856F}" srcOrd="4" destOrd="0" parTransId="{7A499EE7-471A-4182-87C9-51E9489B28D9}" sibTransId="{972F895A-7771-4863-9685-CF113E1681D0}"/>
    <dgm:cxn modelId="{AF9B7EE6-A249-4431-934F-4456D734934A}" type="presOf" srcId="{4CC208C6-0B4A-49DA-A0CB-7F9C0B10A35A}" destId="{7100198E-E435-4917-A5B8-B7F6ED804EB2}" srcOrd="0" destOrd="0" presId="urn:microsoft.com/office/officeart/2005/8/layout/cycle3"/>
    <dgm:cxn modelId="{0C4A5A76-11AE-45B7-97EC-7F1878C2005C}" type="presOf" srcId="{DB90A294-3752-45EE-9B68-A7EC08D48F83}" destId="{85C08DDC-D7B1-4A41-8B14-8DEE8BC6D9D7}" srcOrd="0" destOrd="0" presId="urn:microsoft.com/office/officeart/2005/8/layout/cycle3"/>
    <dgm:cxn modelId="{2D90E63F-8B5B-4C10-B10C-3D5B2751476A}" srcId="{DB90A294-3752-45EE-9B68-A7EC08D48F83}" destId="{7E12DF38-CA0E-4E53-B5CD-3AEB411DF19A}" srcOrd="0" destOrd="0" parTransId="{F8A05F5D-D31F-4C06-BBE3-8A53FAF4743D}" sibTransId="{CDC42ECA-F199-4D72-A911-E8BB8354BE1C}"/>
    <dgm:cxn modelId="{3ACF1414-5AA2-4C5F-AF06-BE1B9C968212}" type="presOf" srcId="{60166CC0-592B-40B2-BB05-64A624DBDA70}" destId="{A4B252AB-8AF8-43BD-A38C-7F1C27640C9D}" srcOrd="0" destOrd="0" presId="urn:microsoft.com/office/officeart/2005/8/layout/cycle3"/>
    <dgm:cxn modelId="{C4470832-A783-492D-AC20-FCC98E0514D3}" type="presOf" srcId="{1C1FBD61-E2F1-4AEB-898D-07070F682160}" destId="{4048DCAF-5445-4978-97DA-8011FE2436C0}" srcOrd="0" destOrd="0" presId="urn:microsoft.com/office/officeart/2005/8/layout/cycle3"/>
    <dgm:cxn modelId="{4C0AB3A3-E312-49B1-8FDF-21CD74E68C4E}" type="presOf" srcId="{CDC42ECA-F199-4D72-A911-E8BB8354BE1C}" destId="{F116F42E-7A64-4798-BCC8-0BB66FAFF981}" srcOrd="0" destOrd="0" presId="urn:microsoft.com/office/officeart/2005/8/layout/cycle3"/>
    <dgm:cxn modelId="{74E1D7CE-D621-4A8E-81E3-3AB34C28F9ED}" type="presParOf" srcId="{85C08DDC-D7B1-4A41-8B14-8DEE8BC6D9D7}" destId="{E4BBC619-0CEF-4C32-BDD4-B2E27832AA45}" srcOrd="0" destOrd="0" presId="urn:microsoft.com/office/officeart/2005/8/layout/cycle3"/>
    <dgm:cxn modelId="{0BE52461-1900-437E-AAA7-4605FB275FAB}" type="presParOf" srcId="{E4BBC619-0CEF-4C32-BDD4-B2E27832AA45}" destId="{33A2694F-A440-40EF-A6A3-B645DD182F70}" srcOrd="0" destOrd="0" presId="urn:microsoft.com/office/officeart/2005/8/layout/cycle3"/>
    <dgm:cxn modelId="{516DE9EF-40E1-48E1-97B6-E5204A6D9EFD}" type="presParOf" srcId="{E4BBC619-0CEF-4C32-BDD4-B2E27832AA45}" destId="{F116F42E-7A64-4798-BCC8-0BB66FAFF981}" srcOrd="1" destOrd="0" presId="urn:microsoft.com/office/officeart/2005/8/layout/cycle3"/>
    <dgm:cxn modelId="{773DD161-2079-43D8-86D9-2A232A1C07F8}" type="presParOf" srcId="{E4BBC619-0CEF-4C32-BDD4-B2E27832AA45}" destId="{4048DCAF-5445-4978-97DA-8011FE2436C0}" srcOrd="2" destOrd="0" presId="urn:microsoft.com/office/officeart/2005/8/layout/cycle3"/>
    <dgm:cxn modelId="{B9099CB2-C519-417D-9D81-87D8B508F740}" type="presParOf" srcId="{E4BBC619-0CEF-4C32-BDD4-B2E27832AA45}" destId="{7100198E-E435-4917-A5B8-B7F6ED804EB2}" srcOrd="3" destOrd="0" presId="urn:microsoft.com/office/officeart/2005/8/layout/cycle3"/>
    <dgm:cxn modelId="{0CEE1A66-77C8-432D-B0D4-39ED40E80CD5}" type="presParOf" srcId="{E4BBC619-0CEF-4C32-BDD4-B2E27832AA45}" destId="{A4B252AB-8AF8-43BD-A38C-7F1C27640C9D}" srcOrd="4" destOrd="0" presId="urn:microsoft.com/office/officeart/2005/8/layout/cycle3"/>
    <dgm:cxn modelId="{BA2374C8-9ED7-45A8-8003-62820BED9B10}" type="presParOf" srcId="{E4BBC619-0CEF-4C32-BDD4-B2E27832AA45}" destId="{78B4C755-3984-4230-86B2-EBEF6E12572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903C72-9282-40D5-91F6-0355D939119A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15A539-044D-4EC2-9F37-D5B321FAADFB}">
      <dgm:prSet phldrT="[Texto]"/>
      <dgm:spPr/>
      <dgm:t>
        <a:bodyPr/>
        <a:lstStyle/>
        <a:p>
          <a:r>
            <a:rPr lang="en-US" dirty="0" err="1" smtClean="0"/>
            <a:t>Anual</a:t>
          </a:r>
          <a:r>
            <a:rPr lang="en-US" dirty="0" smtClean="0"/>
            <a:t> report</a:t>
          </a:r>
          <a:endParaRPr lang="en-US" dirty="0"/>
        </a:p>
      </dgm:t>
    </dgm:pt>
    <dgm:pt modelId="{D56377B6-D2CD-4709-9E14-084E2F8FC936}" type="parTrans" cxnId="{2A143F2A-9912-4497-ACD0-4A474D4E856B}">
      <dgm:prSet/>
      <dgm:spPr/>
      <dgm:t>
        <a:bodyPr/>
        <a:lstStyle/>
        <a:p>
          <a:endParaRPr lang="en-US"/>
        </a:p>
      </dgm:t>
    </dgm:pt>
    <dgm:pt modelId="{C8C948EE-1026-428A-9203-AC130F56F0E0}" type="sibTrans" cxnId="{2A143F2A-9912-4497-ACD0-4A474D4E856B}">
      <dgm:prSet/>
      <dgm:spPr/>
      <dgm:t>
        <a:bodyPr/>
        <a:lstStyle/>
        <a:p>
          <a:endParaRPr lang="en-US"/>
        </a:p>
      </dgm:t>
    </dgm:pt>
    <dgm:pt modelId="{A986F79D-C193-4526-AD90-3AC459F3D1F4}">
      <dgm:prSet phldrT="[Texto]"/>
      <dgm:spPr/>
      <dgm:t>
        <a:bodyPr/>
        <a:lstStyle/>
        <a:p>
          <a:r>
            <a:rPr lang="en-US" dirty="0" smtClean="0"/>
            <a:t>General School Board</a:t>
          </a:r>
          <a:endParaRPr lang="en-US" dirty="0"/>
        </a:p>
      </dgm:t>
    </dgm:pt>
    <dgm:pt modelId="{3A8A8A3D-3532-4F59-B7BC-F9A91AFADAAE}" type="parTrans" cxnId="{46F39D2B-A2F5-43F1-B705-E328DB7A5942}">
      <dgm:prSet/>
      <dgm:spPr/>
      <dgm:t>
        <a:bodyPr/>
        <a:lstStyle/>
        <a:p>
          <a:endParaRPr lang="en-US"/>
        </a:p>
      </dgm:t>
    </dgm:pt>
    <dgm:pt modelId="{7320B804-2046-46BE-A8E9-FD5FD5D68461}" type="sibTrans" cxnId="{46F39D2B-A2F5-43F1-B705-E328DB7A5942}">
      <dgm:prSet/>
      <dgm:spPr/>
      <dgm:t>
        <a:bodyPr/>
        <a:lstStyle/>
        <a:p>
          <a:endParaRPr lang="en-US"/>
        </a:p>
      </dgm:t>
    </dgm:pt>
    <dgm:pt modelId="{D58F8C75-5DAF-47D2-9C98-C6EEEDB00745}">
      <dgm:prSet phldrT="[Texto]"/>
      <dgm:spPr/>
      <dgm:t>
        <a:bodyPr/>
        <a:lstStyle/>
        <a:p>
          <a:r>
            <a:rPr lang="en-US" dirty="0" smtClean="0"/>
            <a:t>Parents (Volunteer)</a:t>
          </a:r>
          <a:endParaRPr lang="en-US" dirty="0"/>
        </a:p>
      </dgm:t>
    </dgm:pt>
    <dgm:pt modelId="{70449749-9F8D-4932-8625-B8DB8BB577B3}" type="parTrans" cxnId="{D876E9AB-525E-4466-AD65-AE7BC1E35582}">
      <dgm:prSet/>
      <dgm:spPr/>
      <dgm:t>
        <a:bodyPr/>
        <a:lstStyle/>
        <a:p>
          <a:endParaRPr lang="en-US"/>
        </a:p>
      </dgm:t>
    </dgm:pt>
    <dgm:pt modelId="{2BD26045-158D-4F20-8D3B-440BB70F5649}" type="sibTrans" cxnId="{D876E9AB-525E-4466-AD65-AE7BC1E35582}">
      <dgm:prSet/>
      <dgm:spPr/>
      <dgm:t>
        <a:bodyPr/>
        <a:lstStyle/>
        <a:p>
          <a:endParaRPr lang="en-US"/>
        </a:p>
      </dgm:t>
    </dgm:pt>
    <dgm:pt modelId="{5817AEE1-3453-475D-8BC8-F38E9F9686F4}">
      <dgm:prSet phldrT="[Texto]"/>
      <dgm:spPr/>
      <dgm:t>
        <a:bodyPr/>
        <a:lstStyle/>
        <a:p>
          <a:r>
            <a:rPr lang="en-US" dirty="0" smtClean="0"/>
            <a:t>Educative Inspection</a:t>
          </a:r>
          <a:endParaRPr lang="en-US" dirty="0"/>
        </a:p>
      </dgm:t>
    </dgm:pt>
    <dgm:pt modelId="{91698AC3-2CF1-4EE7-B4BF-5D0547A55C81}" type="parTrans" cxnId="{362A83C1-0C95-4CF7-A9F3-F76DDFE5F89B}">
      <dgm:prSet/>
      <dgm:spPr/>
      <dgm:t>
        <a:bodyPr/>
        <a:lstStyle/>
        <a:p>
          <a:endParaRPr lang="en-US"/>
        </a:p>
      </dgm:t>
    </dgm:pt>
    <dgm:pt modelId="{A47E0E03-BFE6-4F53-9148-676510E90DC5}" type="sibTrans" cxnId="{362A83C1-0C95-4CF7-A9F3-F76DDFE5F89B}">
      <dgm:prSet/>
      <dgm:spPr/>
      <dgm:t>
        <a:bodyPr/>
        <a:lstStyle/>
        <a:p>
          <a:endParaRPr lang="en-US"/>
        </a:p>
      </dgm:t>
    </dgm:pt>
    <dgm:pt modelId="{2B27CA08-2C58-41DD-81E0-49BF70CFCD24}">
      <dgm:prSet phldrT="[Texto]"/>
      <dgm:spPr/>
      <dgm:t>
        <a:bodyPr/>
        <a:lstStyle/>
        <a:p>
          <a:r>
            <a:rPr lang="en-US" dirty="0" smtClean="0"/>
            <a:t>Economic Inspection</a:t>
          </a:r>
          <a:endParaRPr lang="en-US" dirty="0"/>
        </a:p>
      </dgm:t>
    </dgm:pt>
    <dgm:pt modelId="{8245B195-CC15-443A-B5E1-008A41578E84}" type="sibTrans" cxnId="{3968C4F0-3A52-4C33-9FA5-1C3DC3E81493}">
      <dgm:prSet/>
      <dgm:spPr/>
      <dgm:t>
        <a:bodyPr/>
        <a:lstStyle/>
        <a:p>
          <a:endParaRPr lang="en-US"/>
        </a:p>
      </dgm:t>
    </dgm:pt>
    <dgm:pt modelId="{21A6D2B2-BC65-499A-A61C-BC84815E00C1}" type="parTrans" cxnId="{3968C4F0-3A52-4C33-9FA5-1C3DC3E81493}">
      <dgm:prSet/>
      <dgm:spPr/>
      <dgm:t>
        <a:bodyPr/>
        <a:lstStyle/>
        <a:p>
          <a:endParaRPr lang="en-US"/>
        </a:p>
      </dgm:t>
    </dgm:pt>
    <dgm:pt modelId="{16BA1523-CE87-4268-8EA6-D74C23C6476A}" type="pres">
      <dgm:prSet presAssocID="{F1903C72-9282-40D5-91F6-0355D939119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6E833BA-19A5-4F84-A9D3-7D5885D2FCB9}" type="pres">
      <dgm:prSet presAssocID="{D015A539-044D-4EC2-9F37-D5B321FAADFB}" presName="centerShape" presStyleLbl="node0" presStyleIdx="0" presStyleCnt="1"/>
      <dgm:spPr/>
      <dgm:t>
        <a:bodyPr/>
        <a:lstStyle/>
        <a:p>
          <a:endParaRPr lang="en-US"/>
        </a:p>
      </dgm:t>
    </dgm:pt>
    <dgm:pt modelId="{D50D99B4-2BE1-4D4C-9CA2-D97384391DA4}" type="pres">
      <dgm:prSet presAssocID="{3A8A8A3D-3532-4F59-B7BC-F9A91AFADAAE}" presName="parTrans" presStyleLbl="sibTrans2D1" presStyleIdx="0" presStyleCnt="4"/>
      <dgm:spPr/>
      <dgm:t>
        <a:bodyPr/>
        <a:lstStyle/>
        <a:p>
          <a:endParaRPr lang="es-ES"/>
        </a:p>
      </dgm:t>
    </dgm:pt>
    <dgm:pt modelId="{1165BE1B-86AD-4771-B09E-C348BE43394A}" type="pres">
      <dgm:prSet presAssocID="{3A8A8A3D-3532-4F59-B7BC-F9A91AFADAAE}" presName="connectorText" presStyleLbl="sibTrans2D1" presStyleIdx="0" presStyleCnt="4"/>
      <dgm:spPr/>
      <dgm:t>
        <a:bodyPr/>
        <a:lstStyle/>
        <a:p>
          <a:endParaRPr lang="es-ES"/>
        </a:p>
      </dgm:t>
    </dgm:pt>
    <dgm:pt modelId="{613C21AF-5BD6-48CD-B071-D46FAAFFBA35}" type="pres">
      <dgm:prSet presAssocID="{A986F79D-C193-4526-AD90-3AC459F3D1F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E1E9A1-E62B-4232-800D-BA3C9354BFE0}" type="pres">
      <dgm:prSet presAssocID="{70449749-9F8D-4932-8625-B8DB8BB577B3}" presName="parTrans" presStyleLbl="sibTrans2D1" presStyleIdx="1" presStyleCnt="4"/>
      <dgm:spPr/>
      <dgm:t>
        <a:bodyPr/>
        <a:lstStyle/>
        <a:p>
          <a:endParaRPr lang="es-ES"/>
        </a:p>
      </dgm:t>
    </dgm:pt>
    <dgm:pt modelId="{A1A7E3A6-5280-40B7-B723-75E80C7C955E}" type="pres">
      <dgm:prSet presAssocID="{70449749-9F8D-4932-8625-B8DB8BB577B3}" presName="connectorText" presStyleLbl="sibTrans2D1" presStyleIdx="1" presStyleCnt="4"/>
      <dgm:spPr/>
      <dgm:t>
        <a:bodyPr/>
        <a:lstStyle/>
        <a:p>
          <a:endParaRPr lang="es-ES"/>
        </a:p>
      </dgm:t>
    </dgm:pt>
    <dgm:pt modelId="{8EE9DAC1-FC3B-4B4C-B249-DD9D89042FB8}" type="pres">
      <dgm:prSet presAssocID="{D58F8C75-5DAF-47D2-9C98-C6EEEDB0074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E69278-5C0F-4552-A118-C81BCAC721CD}" type="pres">
      <dgm:prSet presAssocID="{91698AC3-2CF1-4EE7-B4BF-5D0547A55C81}" presName="parTrans" presStyleLbl="sibTrans2D1" presStyleIdx="2" presStyleCnt="4"/>
      <dgm:spPr/>
      <dgm:t>
        <a:bodyPr/>
        <a:lstStyle/>
        <a:p>
          <a:endParaRPr lang="es-ES"/>
        </a:p>
      </dgm:t>
    </dgm:pt>
    <dgm:pt modelId="{6F8612CF-2422-443A-91F0-93A6D2557E80}" type="pres">
      <dgm:prSet presAssocID="{91698AC3-2CF1-4EE7-B4BF-5D0547A55C81}" presName="connectorText" presStyleLbl="sibTrans2D1" presStyleIdx="2" presStyleCnt="4"/>
      <dgm:spPr/>
      <dgm:t>
        <a:bodyPr/>
        <a:lstStyle/>
        <a:p>
          <a:endParaRPr lang="es-ES"/>
        </a:p>
      </dgm:t>
    </dgm:pt>
    <dgm:pt modelId="{179AFD79-23E2-4A43-A750-19A5C562D36A}" type="pres">
      <dgm:prSet presAssocID="{5817AEE1-3453-475D-8BC8-F38E9F9686F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7562AE-70F8-44D5-8039-93057ED97CAE}" type="pres">
      <dgm:prSet presAssocID="{21A6D2B2-BC65-499A-A61C-BC84815E00C1}" presName="parTrans" presStyleLbl="sibTrans2D1" presStyleIdx="3" presStyleCnt="4"/>
      <dgm:spPr/>
      <dgm:t>
        <a:bodyPr/>
        <a:lstStyle/>
        <a:p>
          <a:endParaRPr lang="es-ES"/>
        </a:p>
      </dgm:t>
    </dgm:pt>
    <dgm:pt modelId="{2DC521BF-6FAC-46B0-869F-2E709BBA61F6}" type="pres">
      <dgm:prSet presAssocID="{21A6D2B2-BC65-499A-A61C-BC84815E00C1}" presName="connectorText" presStyleLbl="sibTrans2D1" presStyleIdx="3" presStyleCnt="4"/>
      <dgm:spPr/>
      <dgm:t>
        <a:bodyPr/>
        <a:lstStyle/>
        <a:p>
          <a:endParaRPr lang="es-ES"/>
        </a:p>
      </dgm:t>
    </dgm:pt>
    <dgm:pt modelId="{9448DB96-A3C0-45B0-9808-416C19482FC7}" type="pres">
      <dgm:prSet presAssocID="{2B27CA08-2C58-41DD-81E0-49BF70CFCD2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DC5AD3-AC6B-4C5D-B2D5-BD605B5797FA}" type="presOf" srcId="{21A6D2B2-BC65-499A-A61C-BC84815E00C1}" destId="{017562AE-70F8-44D5-8039-93057ED97CAE}" srcOrd="0" destOrd="0" presId="urn:microsoft.com/office/officeart/2005/8/layout/radial5"/>
    <dgm:cxn modelId="{2A143F2A-9912-4497-ACD0-4A474D4E856B}" srcId="{F1903C72-9282-40D5-91F6-0355D939119A}" destId="{D015A539-044D-4EC2-9F37-D5B321FAADFB}" srcOrd="0" destOrd="0" parTransId="{D56377B6-D2CD-4709-9E14-084E2F8FC936}" sibTransId="{C8C948EE-1026-428A-9203-AC130F56F0E0}"/>
    <dgm:cxn modelId="{613BA25F-B76D-42CB-B222-1BA47E8EB6CB}" type="presOf" srcId="{91698AC3-2CF1-4EE7-B4BF-5D0547A55C81}" destId="{86E69278-5C0F-4552-A118-C81BCAC721CD}" srcOrd="0" destOrd="0" presId="urn:microsoft.com/office/officeart/2005/8/layout/radial5"/>
    <dgm:cxn modelId="{90D3489E-B1BF-4C04-94F3-13F7B59C1ED5}" type="presOf" srcId="{3A8A8A3D-3532-4F59-B7BC-F9A91AFADAAE}" destId="{D50D99B4-2BE1-4D4C-9CA2-D97384391DA4}" srcOrd="0" destOrd="0" presId="urn:microsoft.com/office/officeart/2005/8/layout/radial5"/>
    <dgm:cxn modelId="{7701EC35-0EF1-4615-BEA5-82C0953B1C0D}" type="presOf" srcId="{5817AEE1-3453-475D-8BC8-F38E9F9686F4}" destId="{179AFD79-23E2-4A43-A750-19A5C562D36A}" srcOrd="0" destOrd="0" presId="urn:microsoft.com/office/officeart/2005/8/layout/radial5"/>
    <dgm:cxn modelId="{362A83C1-0C95-4CF7-A9F3-F76DDFE5F89B}" srcId="{D015A539-044D-4EC2-9F37-D5B321FAADFB}" destId="{5817AEE1-3453-475D-8BC8-F38E9F9686F4}" srcOrd="2" destOrd="0" parTransId="{91698AC3-2CF1-4EE7-B4BF-5D0547A55C81}" sibTransId="{A47E0E03-BFE6-4F53-9148-676510E90DC5}"/>
    <dgm:cxn modelId="{46F39D2B-A2F5-43F1-B705-E328DB7A5942}" srcId="{D015A539-044D-4EC2-9F37-D5B321FAADFB}" destId="{A986F79D-C193-4526-AD90-3AC459F3D1F4}" srcOrd="0" destOrd="0" parTransId="{3A8A8A3D-3532-4F59-B7BC-F9A91AFADAAE}" sibTransId="{7320B804-2046-46BE-A8E9-FD5FD5D68461}"/>
    <dgm:cxn modelId="{D6AF28F4-7C76-4B0D-9CA4-C4EFC9E7F981}" type="presOf" srcId="{A986F79D-C193-4526-AD90-3AC459F3D1F4}" destId="{613C21AF-5BD6-48CD-B071-D46FAAFFBA35}" srcOrd="0" destOrd="0" presId="urn:microsoft.com/office/officeart/2005/8/layout/radial5"/>
    <dgm:cxn modelId="{19DDFB59-97DA-4C75-BC25-9DF1ED1141F8}" type="presOf" srcId="{D015A539-044D-4EC2-9F37-D5B321FAADFB}" destId="{E6E833BA-19A5-4F84-A9D3-7D5885D2FCB9}" srcOrd="0" destOrd="0" presId="urn:microsoft.com/office/officeart/2005/8/layout/radial5"/>
    <dgm:cxn modelId="{4BBF7EBF-6B49-4AAA-B9C0-8F9BB4C1E0B1}" type="presOf" srcId="{2B27CA08-2C58-41DD-81E0-49BF70CFCD24}" destId="{9448DB96-A3C0-45B0-9808-416C19482FC7}" srcOrd="0" destOrd="0" presId="urn:microsoft.com/office/officeart/2005/8/layout/radial5"/>
    <dgm:cxn modelId="{EDD21EBB-8C06-425C-900A-1452488DDAEB}" type="presOf" srcId="{3A8A8A3D-3532-4F59-B7BC-F9A91AFADAAE}" destId="{1165BE1B-86AD-4771-B09E-C348BE43394A}" srcOrd="1" destOrd="0" presId="urn:microsoft.com/office/officeart/2005/8/layout/radial5"/>
    <dgm:cxn modelId="{CC65EC82-3EB6-42D4-AFA8-C8FC1B82C1FF}" type="presOf" srcId="{91698AC3-2CF1-4EE7-B4BF-5D0547A55C81}" destId="{6F8612CF-2422-443A-91F0-93A6D2557E80}" srcOrd="1" destOrd="0" presId="urn:microsoft.com/office/officeart/2005/8/layout/radial5"/>
    <dgm:cxn modelId="{3968C4F0-3A52-4C33-9FA5-1C3DC3E81493}" srcId="{D015A539-044D-4EC2-9F37-D5B321FAADFB}" destId="{2B27CA08-2C58-41DD-81E0-49BF70CFCD24}" srcOrd="3" destOrd="0" parTransId="{21A6D2B2-BC65-499A-A61C-BC84815E00C1}" sibTransId="{8245B195-CC15-443A-B5E1-008A41578E84}"/>
    <dgm:cxn modelId="{E444C57C-B0F4-411C-A27D-A70FAE4E964D}" type="presOf" srcId="{70449749-9F8D-4932-8625-B8DB8BB577B3}" destId="{A1A7E3A6-5280-40B7-B723-75E80C7C955E}" srcOrd="1" destOrd="0" presId="urn:microsoft.com/office/officeart/2005/8/layout/radial5"/>
    <dgm:cxn modelId="{DA8B0E7D-24C1-49CA-B6C9-AB71FB1EC64E}" type="presOf" srcId="{21A6D2B2-BC65-499A-A61C-BC84815E00C1}" destId="{2DC521BF-6FAC-46B0-869F-2E709BBA61F6}" srcOrd="1" destOrd="0" presId="urn:microsoft.com/office/officeart/2005/8/layout/radial5"/>
    <dgm:cxn modelId="{020CE23D-0316-43CE-A220-CC35555A7BC0}" type="presOf" srcId="{D58F8C75-5DAF-47D2-9C98-C6EEEDB00745}" destId="{8EE9DAC1-FC3B-4B4C-B249-DD9D89042FB8}" srcOrd="0" destOrd="0" presId="urn:microsoft.com/office/officeart/2005/8/layout/radial5"/>
    <dgm:cxn modelId="{73E351D1-7596-4C7E-A82B-AD04BE3C2341}" type="presOf" srcId="{70449749-9F8D-4932-8625-B8DB8BB577B3}" destId="{56E1E9A1-E62B-4232-800D-BA3C9354BFE0}" srcOrd="0" destOrd="0" presId="urn:microsoft.com/office/officeart/2005/8/layout/radial5"/>
    <dgm:cxn modelId="{D876E9AB-525E-4466-AD65-AE7BC1E35582}" srcId="{D015A539-044D-4EC2-9F37-D5B321FAADFB}" destId="{D58F8C75-5DAF-47D2-9C98-C6EEEDB00745}" srcOrd="1" destOrd="0" parTransId="{70449749-9F8D-4932-8625-B8DB8BB577B3}" sibTransId="{2BD26045-158D-4F20-8D3B-440BB70F5649}"/>
    <dgm:cxn modelId="{4A9DB541-52C1-4CEA-8C3A-0E40A975FEA3}" type="presOf" srcId="{F1903C72-9282-40D5-91F6-0355D939119A}" destId="{16BA1523-CE87-4268-8EA6-D74C23C6476A}" srcOrd="0" destOrd="0" presId="urn:microsoft.com/office/officeart/2005/8/layout/radial5"/>
    <dgm:cxn modelId="{AA82D01C-A365-4A87-81A3-39AAE6B00105}" type="presParOf" srcId="{16BA1523-CE87-4268-8EA6-D74C23C6476A}" destId="{E6E833BA-19A5-4F84-A9D3-7D5885D2FCB9}" srcOrd="0" destOrd="0" presId="urn:microsoft.com/office/officeart/2005/8/layout/radial5"/>
    <dgm:cxn modelId="{E6170627-80F7-4637-9AD7-EB0461F6E4EC}" type="presParOf" srcId="{16BA1523-CE87-4268-8EA6-D74C23C6476A}" destId="{D50D99B4-2BE1-4D4C-9CA2-D97384391DA4}" srcOrd="1" destOrd="0" presId="urn:microsoft.com/office/officeart/2005/8/layout/radial5"/>
    <dgm:cxn modelId="{C4EE1F82-2EA3-4A35-AFBC-9A8BCF61A891}" type="presParOf" srcId="{D50D99B4-2BE1-4D4C-9CA2-D97384391DA4}" destId="{1165BE1B-86AD-4771-B09E-C348BE43394A}" srcOrd="0" destOrd="0" presId="urn:microsoft.com/office/officeart/2005/8/layout/radial5"/>
    <dgm:cxn modelId="{04974325-3188-496D-8A26-3CDC299A8310}" type="presParOf" srcId="{16BA1523-CE87-4268-8EA6-D74C23C6476A}" destId="{613C21AF-5BD6-48CD-B071-D46FAAFFBA35}" srcOrd="2" destOrd="0" presId="urn:microsoft.com/office/officeart/2005/8/layout/radial5"/>
    <dgm:cxn modelId="{642700AC-0996-4B2F-B329-78F1996AFEDB}" type="presParOf" srcId="{16BA1523-CE87-4268-8EA6-D74C23C6476A}" destId="{56E1E9A1-E62B-4232-800D-BA3C9354BFE0}" srcOrd="3" destOrd="0" presId="urn:microsoft.com/office/officeart/2005/8/layout/radial5"/>
    <dgm:cxn modelId="{3971D030-D1F9-455B-B462-24213AC3DB4E}" type="presParOf" srcId="{56E1E9A1-E62B-4232-800D-BA3C9354BFE0}" destId="{A1A7E3A6-5280-40B7-B723-75E80C7C955E}" srcOrd="0" destOrd="0" presId="urn:microsoft.com/office/officeart/2005/8/layout/radial5"/>
    <dgm:cxn modelId="{68DAD7AB-865C-4584-97E7-4FBAB530AC0A}" type="presParOf" srcId="{16BA1523-CE87-4268-8EA6-D74C23C6476A}" destId="{8EE9DAC1-FC3B-4B4C-B249-DD9D89042FB8}" srcOrd="4" destOrd="0" presId="urn:microsoft.com/office/officeart/2005/8/layout/radial5"/>
    <dgm:cxn modelId="{22194F07-77BD-43C2-9682-A452619655CC}" type="presParOf" srcId="{16BA1523-CE87-4268-8EA6-D74C23C6476A}" destId="{86E69278-5C0F-4552-A118-C81BCAC721CD}" srcOrd="5" destOrd="0" presId="urn:microsoft.com/office/officeart/2005/8/layout/radial5"/>
    <dgm:cxn modelId="{BE04E432-BFA8-43FD-B608-72F2763FB89C}" type="presParOf" srcId="{86E69278-5C0F-4552-A118-C81BCAC721CD}" destId="{6F8612CF-2422-443A-91F0-93A6D2557E80}" srcOrd="0" destOrd="0" presId="urn:microsoft.com/office/officeart/2005/8/layout/radial5"/>
    <dgm:cxn modelId="{FAFD6DC6-26B0-4DEA-AD1A-6B35BF5C80FB}" type="presParOf" srcId="{16BA1523-CE87-4268-8EA6-D74C23C6476A}" destId="{179AFD79-23E2-4A43-A750-19A5C562D36A}" srcOrd="6" destOrd="0" presId="urn:microsoft.com/office/officeart/2005/8/layout/radial5"/>
    <dgm:cxn modelId="{8BAFD455-E5D3-4A31-807B-C900F879CEEE}" type="presParOf" srcId="{16BA1523-CE87-4268-8EA6-D74C23C6476A}" destId="{017562AE-70F8-44D5-8039-93057ED97CAE}" srcOrd="7" destOrd="0" presId="urn:microsoft.com/office/officeart/2005/8/layout/radial5"/>
    <dgm:cxn modelId="{B533702D-9096-4216-BD7E-186D2BFA1132}" type="presParOf" srcId="{017562AE-70F8-44D5-8039-93057ED97CAE}" destId="{2DC521BF-6FAC-46B0-869F-2E709BBA61F6}" srcOrd="0" destOrd="0" presId="urn:microsoft.com/office/officeart/2005/8/layout/radial5"/>
    <dgm:cxn modelId="{8E69A773-9731-42B9-81FA-575815E0D8C4}" type="presParOf" srcId="{16BA1523-CE87-4268-8EA6-D74C23C6476A}" destId="{9448DB96-A3C0-45B0-9808-416C19482FC7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FC0ACA-11EE-4EF3-A506-7F239EFBDAC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A688E0C-8E93-404C-8C58-0E87C1BA5D8B}">
      <dgm:prSet phldrT="[Texto]" custT="1"/>
      <dgm:spPr/>
      <dgm:t>
        <a:bodyPr/>
        <a:lstStyle/>
        <a:p>
          <a:r>
            <a:rPr lang="en-US" sz="4000" dirty="0" smtClean="0"/>
            <a:t>School´s Educational Plan </a:t>
          </a:r>
          <a:r>
            <a:rPr lang="en-US" sz="3200" dirty="0" smtClean="0"/>
            <a:t>(for several years)</a:t>
          </a:r>
          <a:endParaRPr lang="en-US" sz="4000" dirty="0"/>
        </a:p>
      </dgm:t>
    </dgm:pt>
    <dgm:pt modelId="{3DD29EB8-0188-4020-8671-EDF4556571ED}" type="parTrans" cxnId="{4C75E388-6E9C-43FC-A963-EAAF6FB5A81C}">
      <dgm:prSet/>
      <dgm:spPr/>
      <dgm:t>
        <a:bodyPr/>
        <a:lstStyle/>
        <a:p>
          <a:endParaRPr lang="en-US"/>
        </a:p>
      </dgm:t>
    </dgm:pt>
    <dgm:pt modelId="{35106B80-CFB8-4DD1-A5AC-786BE54B91E1}" type="sibTrans" cxnId="{4C75E388-6E9C-43FC-A963-EAAF6FB5A81C}">
      <dgm:prSet/>
      <dgm:spPr/>
      <dgm:t>
        <a:bodyPr/>
        <a:lstStyle/>
        <a:p>
          <a:endParaRPr lang="en-US"/>
        </a:p>
      </dgm:t>
    </dgm:pt>
    <dgm:pt modelId="{C19763CE-6973-4A17-B4C5-2B18A663704A}">
      <dgm:prSet phldrT="[Texto]"/>
      <dgm:spPr/>
      <dgm:t>
        <a:bodyPr/>
        <a:lstStyle/>
        <a:p>
          <a:pPr>
            <a:lnSpc>
              <a:spcPct val="100000"/>
            </a:lnSpc>
          </a:pPr>
          <a:r>
            <a:rPr lang="en-US" dirty="0" smtClean="0"/>
            <a:t>Annual</a:t>
          </a:r>
        </a:p>
        <a:p>
          <a:pPr>
            <a:lnSpc>
              <a:spcPct val="100000"/>
            </a:lnSpc>
          </a:pPr>
          <a:r>
            <a:rPr lang="en-US" dirty="0" smtClean="0"/>
            <a:t>General Program</a:t>
          </a:r>
          <a:endParaRPr lang="en-US" dirty="0"/>
        </a:p>
      </dgm:t>
    </dgm:pt>
    <dgm:pt modelId="{4F4CCD41-7558-41A2-861F-4B1D6410BBA9}" type="parTrans" cxnId="{261634E8-1FBD-4581-A171-C38D1D6C658C}">
      <dgm:prSet/>
      <dgm:spPr/>
      <dgm:t>
        <a:bodyPr/>
        <a:lstStyle/>
        <a:p>
          <a:endParaRPr lang="en-US"/>
        </a:p>
      </dgm:t>
    </dgm:pt>
    <dgm:pt modelId="{37991868-1947-49D1-AC8F-95AC5805DC2A}" type="sibTrans" cxnId="{261634E8-1FBD-4581-A171-C38D1D6C658C}">
      <dgm:prSet/>
      <dgm:spPr/>
      <dgm:t>
        <a:bodyPr/>
        <a:lstStyle/>
        <a:p>
          <a:endParaRPr lang="en-US"/>
        </a:p>
      </dgm:t>
    </dgm:pt>
    <dgm:pt modelId="{2B41EFC6-C6E5-414A-B9A6-CDC342210089}" type="pres">
      <dgm:prSet presAssocID="{E0FC0ACA-11EE-4EF3-A506-7F239EFBDACD}" presName="Name0" presStyleCnt="0">
        <dgm:presLayoutVars>
          <dgm:dir/>
          <dgm:resizeHandles val="exact"/>
        </dgm:presLayoutVars>
      </dgm:prSet>
      <dgm:spPr/>
    </dgm:pt>
    <dgm:pt modelId="{85C76791-667E-4182-A7F1-9DFB9B915B12}" type="pres">
      <dgm:prSet presAssocID="{8A688E0C-8E93-404C-8C58-0E87C1BA5D8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F4B9D-CCAD-42BE-8025-72AC929C12D9}" type="pres">
      <dgm:prSet presAssocID="{35106B80-CFB8-4DD1-A5AC-786BE54B91E1}" presName="sibTrans" presStyleLbl="sibTrans2D1" presStyleIdx="0" presStyleCnt="1"/>
      <dgm:spPr/>
      <dgm:t>
        <a:bodyPr/>
        <a:lstStyle/>
        <a:p>
          <a:endParaRPr lang="es-ES"/>
        </a:p>
      </dgm:t>
    </dgm:pt>
    <dgm:pt modelId="{B01D15BF-F691-4395-8F58-4B03BB472293}" type="pres">
      <dgm:prSet presAssocID="{35106B80-CFB8-4DD1-A5AC-786BE54B91E1}" presName="connectorText" presStyleLbl="sibTrans2D1" presStyleIdx="0" presStyleCnt="1"/>
      <dgm:spPr/>
      <dgm:t>
        <a:bodyPr/>
        <a:lstStyle/>
        <a:p>
          <a:endParaRPr lang="es-ES"/>
        </a:p>
      </dgm:t>
    </dgm:pt>
    <dgm:pt modelId="{3AC80FC4-D726-4DBF-8FD3-DEA829CECE1D}" type="pres">
      <dgm:prSet presAssocID="{C19763CE-6973-4A17-B4C5-2B18A663704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432548-CF93-4041-9C85-7A12650113DC}" type="presOf" srcId="{E0FC0ACA-11EE-4EF3-A506-7F239EFBDACD}" destId="{2B41EFC6-C6E5-414A-B9A6-CDC342210089}" srcOrd="0" destOrd="0" presId="urn:microsoft.com/office/officeart/2005/8/layout/process1"/>
    <dgm:cxn modelId="{4CE61316-CF1B-4BFF-901E-E9343F654650}" type="presOf" srcId="{35106B80-CFB8-4DD1-A5AC-786BE54B91E1}" destId="{B01D15BF-F691-4395-8F58-4B03BB472293}" srcOrd="1" destOrd="0" presId="urn:microsoft.com/office/officeart/2005/8/layout/process1"/>
    <dgm:cxn modelId="{261634E8-1FBD-4581-A171-C38D1D6C658C}" srcId="{E0FC0ACA-11EE-4EF3-A506-7F239EFBDACD}" destId="{C19763CE-6973-4A17-B4C5-2B18A663704A}" srcOrd="1" destOrd="0" parTransId="{4F4CCD41-7558-41A2-861F-4B1D6410BBA9}" sibTransId="{37991868-1947-49D1-AC8F-95AC5805DC2A}"/>
    <dgm:cxn modelId="{AEAE3B63-76D5-4DC8-BB0C-8984D11FD68E}" type="presOf" srcId="{8A688E0C-8E93-404C-8C58-0E87C1BA5D8B}" destId="{85C76791-667E-4182-A7F1-9DFB9B915B12}" srcOrd="0" destOrd="0" presId="urn:microsoft.com/office/officeart/2005/8/layout/process1"/>
    <dgm:cxn modelId="{F085D2A0-C1C4-4AE5-85E9-102BE7B4DE84}" type="presOf" srcId="{C19763CE-6973-4A17-B4C5-2B18A663704A}" destId="{3AC80FC4-D726-4DBF-8FD3-DEA829CECE1D}" srcOrd="0" destOrd="0" presId="urn:microsoft.com/office/officeart/2005/8/layout/process1"/>
    <dgm:cxn modelId="{3C11F4C6-6B93-419D-BB57-7C4D1BE48D68}" type="presOf" srcId="{35106B80-CFB8-4DD1-A5AC-786BE54B91E1}" destId="{34EF4B9D-CCAD-42BE-8025-72AC929C12D9}" srcOrd="0" destOrd="0" presId="urn:microsoft.com/office/officeart/2005/8/layout/process1"/>
    <dgm:cxn modelId="{4C75E388-6E9C-43FC-A963-EAAF6FB5A81C}" srcId="{E0FC0ACA-11EE-4EF3-A506-7F239EFBDACD}" destId="{8A688E0C-8E93-404C-8C58-0E87C1BA5D8B}" srcOrd="0" destOrd="0" parTransId="{3DD29EB8-0188-4020-8671-EDF4556571ED}" sibTransId="{35106B80-CFB8-4DD1-A5AC-786BE54B91E1}"/>
    <dgm:cxn modelId="{AFFAA818-9F82-4E1B-B06B-FFF9355F8568}" type="presParOf" srcId="{2B41EFC6-C6E5-414A-B9A6-CDC342210089}" destId="{85C76791-667E-4182-A7F1-9DFB9B915B12}" srcOrd="0" destOrd="0" presId="urn:microsoft.com/office/officeart/2005/8/layout/process1"/>
    <dgm:cxn modelId="{2EDBC50F-9EB6-40B7-826C-780DEF5365CD}" type="presParOf" srcId="{2B41EFC6-C6E5-414A-B9A6-CDC342210089}" destId="{34EF4B9D-CCAD-42BE-8025-72AC929C12D9}" srcOrd="1" destOrd="0" presId="urn:microsoft.com/office/officeart/2005/8/layout/process1"/>
    <dgm:cxn modelId="{2255EC4D-06E8-4BE6-A70E-EB172DCB3036}" type="presParOf" srcId="{34EF4B9D-CCAD-42BE-8025-72AC929C12D9}" destId="{B01D15BF-F691-4395-8F58-4B03BB472293}" srcOrd="0" destOrd="0" presId="urn:microsoft.com/office/officeart/2005/8/layout/process1"/>
    <dgm:cxn modelId="{40B8A886-A211-45F8-B19A-A1F29B2E5610}" type="presParOf" srcId="{2B41EFC6-C6E5-414A-B9A6-CDC342210089}" destId="{3AC80FC4-D726-4DBF-8FD3-DEA829CECE1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DE3F4-6DB7-4F58-A8FA-E1DC698030EB}">
      <dsp:nvSpPr>
        <dsp:cNvPr id="0" name=""/>
        <dsp:cNvSpPr/>
      </dsp:nvSpPr>
      <dsp:spPr>
        <a:xfrm>
          <a:off x="3491828" y="2185998"/>
          <a:ext cx="1560267" cy="1560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dirty="0" smtClean="0"/>
            <a:t>Internal Evaluation</a:t>
          </a:r>
          <a:endParaRPr lang="en-GB" sz="1800" kern="1200" noProof="0" dirty="0"/>
        </a:p>
      </dsp:txBody>
      <dsp:txXfrm>
        <a:off x="3720324" y="2414494"/>
        <a:ext cx="1103275" cy="1103275"/>
      </dsp:txXfrm>
    </dsp:sp>
    <dsp:sp modelId="{BB520C58-BE74-4F16-AD6B-089A144149B1}">
      <dsp:nvSpPr>
        <dsp:cNvPr id="0" name=""/>
        <dsp:cNvSpPr/>
      </dsp:nvSpPr>
      <dsp:spPr>
        <a:xfrm rot="16200000">
          <a:off x="4107100" y="1619023"/>
          <a:ext cx="329724" cy="5304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/>
        </a:p>
      </dsp:txBody>
      <dsp:txXfrm>
        <a:off x="4156559" y="1774580"/>
        <a:ext cx="230807" cy="318294"/>
      </dsp:txXfrm>
    </dsp:sp>
    <dsp:sp modelId="{AA3E66D0-CF75-4BF2-A356-91374E0C6C02}">
      <dsp:nvSpPr>
        <dsp:cNvPr id="0" name=""/>
        <dsp:cNvSpPr/>
      </dsp:nvSpPr>
      <dsp:spPr>
        <a:xfrm>
          <a:off x="3491828" y="3608"/>
          <a:ext cx="1560267" cy="1560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noProof="0" dirty="0" smtClean="0"/>
            <a:t>Teaching and learning process</a:t>
          </a:r>
          <a:endParaRPr lang="en-US" sz="1400" kern="1200" noProof="0" dirty="0"/>
        </a:p>
      </dsp:txBody>
      <dsp:txXfrm>
        <a:off x="3720324" y="232104"/>
        <a:ext cx="1103275" cy="1103275"/>
      </dsp:txXfrm>
    </dsp:sp>
    <dsp:sp modelId="{9019AB7C-7045-4DE4-88C4-92038D3253CE}">
      <dsp:nvSpPr>
        <dsp:cNvPr id="0" name=""/>
        <dsp:cNvSpPr/>
      </dsp:nvSpPr>
      <dsp:spPr>
        <a:xfrm>
          <a:off x="5188963" y="2700886"/>
          <a:ext cx="329724" cy="5304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/>
        </a:p>
      </dsp:txBody>
      <dsp:txXfrm>
        <a:off x="5188963" y="2806984"/>
        <a:ext cx="230807" cy="318294"/>
      </dsp:txXfrm>
    </dsp:sp>
    <dsp:sp modelId="{43CDBBA7-3B3A-42C7-8FDA-DF4D7D310E8C}">
      <dsp:nvSpPr>
        <dsp:cNvPr id="0" name=""/>
        <dsp:cNvSpPr/>
      </dsp:nvSpPr>
      <dsp:spPr>
        <a:xfrm>
          <a:off x="5674218" y="2185998"/>
          <a:ext cx="1560267" cy="1560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Organization </a:t>
          </a:r>
          <a:r>
            <a:rPr lang="en-US" sz="1400" kern="1200" noProof="0" dirty="0" smtClean="0"/>
            <a:t>and</a:t>
          </a:r>
          <a:r>
            <a:rPr lang="en-US" sz="1400" kern="1200" dirty="0" smtClean="0"/>
            <a:t> operation</a:t>
          </a:r>
          <a:endParaRPr lang="en-US" sz="1400" kern="1200" dirty="0"/>
        </a:p>
      </dsp:txBody>
      <dsp:txXfrm>
        <a:off x="5902714" y="2414494"/>
        <a:ext cx="1103275" cy="1103275"/>
      </dsp:txXfrm>
    </dsp:sp>
    <dsp:sp modelId="{BC78A2C0-1F7B-41E3-BE5F-CE40E686C844}">
      <dsp:nvSpPr>
        <dsp:cNvPr id="0" name=""/>
        <dsp:cNvSpPr/>
      </dsp:nvSpPr>
      <dsp:spPr>
        <a:xfrm rot="5400000">
          <a:off x="4107100" y="3782749"/>
          <a:ext cx="329724" cy="5304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/>
        </a:p>
      </dsp:txBody>
      <dsp:txXfrm>
        <a:off x="4156559" y="3839389"/>
        <a:ext cx="230807" cy="318294"/>
      </dsp:txXfrm>
    </dsp:sp>
    <dsp:sp modelId="{93CC62CD-59C2-44E9-B0FD-A128283ED67F}">
      <dsp:nvSpPr>
        <dsp:cNvPr id="0" name=""/>
        <dsp:cNvSpPr/>
      </dsp:nvSpPr>
      <dsp:spPr>
        <a:xfrm>
          <a:off x="3491828" y="4368388"/>
          <a:ext cx="1560267" cy="1560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 smtClean="0"/>
            <a:t>Relationship with our environment</a:t>
          </a:r>
          <a:endParaRPr lang="en-GB" sz="1400" kern="1200" noProof="0" dirty="0"/>
        </a:p>
      </dsp:txBody>
      <dsp:txXfrm>
        <a:off x="3720324" y="4596884"/>
        <a:ext cx="1103275" cy="1103275"/>
      </dsp:txXfrm>
    </dsp:sp>
    <dsp:sp modelId="{7B123E7D-3477-4F2E-AFAC-CEA0B8E4473A}">
      <dsp:nvSpPr>
        <dsp:cNvPr id="0" name=""/>
        <dsp:cNvSpPr/>
      </dsp:nvSpPr>
      <dsp:spPr>
        <a:xfrm rot="10800000">
          <a:off x="3025236" y="2700886"/>
          <a:ext cx="329724" cy="5304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/>
        </a:p>
      </dsp:txBody>
      <dsp:txXfrm rot="10800000">
        <a:off x="3124153" y="2806984"/>
        <a:ext cx="230807" cy="318294"/>
      </dsp:txXfrm>
    </dsp:sp>
    <dsp:sp modelId="{80E84BD1-5B6C-417B-B613-730B1B5CDF88}">
      <dsp:nvSpPr>
        <dsp:cNvPr id="0" name=""/>
        <dsp:cNvSpPr/>
      </dsp:nvSpPr>
      <dsp:spPr>
        <a:xfrm>
          <a:off x="1309438" y="2185998"/>
          <a:ext cx="1560267" cy="1560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noProof="0" dirty="0" smtClean="0"/>
            <a:t>Continuous teacher </a:t>
          </a:r>
          <a:r>
            <a:rPr lang="es-ES" sz="1400" kern="1200" dirty="0" smtClean="0"/>
            <a:t>training and </a:t>
          </a:r>
          <a:r>
            <a:rPr lang="en-US" sz="1400" kern="1200" noProof="0" dirty="0" smtClean="0"/>
            <a:t>innovation</a:t>
          </a:r>
          <a:endParaRPr lang="en-US" sz="1400" kern="1200" noProof="0" dirty="0"/>
        </a:p>
      </dsp:txBody>
      <dsp:txXfrm>
        <a:off x="1537934" y="2414494"/>
        <a:ext cx="1103275" cy="11032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6F42E-7A64-4798-BCC8-0BB66FAFF981}">
      <dsp:nvSpPr>
        <dsp:cNvPr id="0" name=""/>
        <dsp:cNvSpPr/>
      </dsp:nvSpPr>
      <dsp:spPr>
        <a:xfrm>
          <a:off x="1386375" y="-35189"/>
          <a:ext cx="5771173" cy="5771173"/>
        </a:xfrm>
        <a:prstGeom prst="circularArrow">
          <a:avLst>
            <a:gd name="adj1" fmla="val 5544"/>
            <a:gd name="adj2" fmla="val 330680"/>
            <a:gd name="adj3" fmla="val 13760800"/>
            <a:gd name="adj4" fmla="val 17395176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A2694F-A440-40EF-A6A3-B645DD182F70}">
      <dsp:nvSpPr>
        <dsp:cNvPr id="0" name=""/>
        <dsp:cNvSpPr/>
      </dsp:nvSpPr>
      <dsp:spPr>
        <a:xfrm>
          <a:off x="2911943" y="2123"/>
          <a:ext cx="2720038" cy="1360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Annual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General Program</a:t>
          </a:r>
          <a:endParaRPr lang="en-US" sz="2500" kern="1200" dirty="0"/>
        </a:p>
      </dsp:txBody>
      <dsp:txXfrm>
        <a:off x="2978334" y="68514"/>
        <a:ext cx="2587256" cy="1227237"/>
      </dsp:txXfrm>
    </dsp:sp>
    <dsp:sp modelId="{4048DCAF-5445-4978-97DA-8011FE2436C0}">
      <dsp:nvSpPr>
        <dsp:cNvPr id="0" name=""/>
        <dsp:cNvSpPr/>
      </dsp:nvSpPr>
      <dsp:spPr>
        <a:xfrm>
          <a:off x="4723513" y="3793032"/>
          <a:ext cx="2720038" cy="1360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Internal Evaluation</a:t>
          </a:r>
          <a:endParaRPr lang="en-US" sz="2500" kern="1200" dirty="0"/>
        </a:p>
      </dsp:txBody>
      <dsp:txXfrm>
        <a:off x="4789904" y="3859423"/>
        <a:ext cx="2587256" cy="1227237"/>
      </dsp:txXfrm>
    </dsp:sp>
    <dsp:sp modelId="{7100198E-E435-4917-A5B8-B7F6ED804EB2}">
      <dsp:nvSpPr>
        <dsp:cNvPr id="0" name=""/>
        <dsp:cNvSpPr/>
      </dsp:nvSpPr>
      <dsp:spPr>
        <a:xfrm>
          <a:off x="474532" y="1667008"/>
          <a:ext cx="2720038" cy="1360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Improvement Proposals</a:t>
          </a:r>
          <a:endParaRPr lang="en-US" sz="2500" kern="1200" dirty="0"/>
        </a:p>
      </dsp:txBody>
      <dsp:txXfrm>
        <a:off x="540923" y="1733399"/>
        <a:ext cx="2587256" cy="1227237"/>
      </dsp:txXfrm>
    </dsp:sp>
    <dsp:sp modelId="{A4B252AB-8AF8-43BD-A38C-7F1C27640C9D}">
      <dsp:nvSpPr>
        <dsp:cNvPr id="0" name=""/>
        <dsp:cNvSpPr/>
      </dsp:nvSpPr>
      <dsp:spPr>
        <a:xfrm>
          <a:off x="5271920" y="1731577"/>
          <a:ext cx="2720038" cy="1360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Activities</a:t>
          </a:r>
          <a:endParaRPr lang="en-US" sz="2500" kern="1200" dirty="0"/>
        </a:p>
      </dsp:txBody>
      <dsp:txXfrm>
        <a:off x="5338311" y="1797968"/>
        <a:ext cx="2587256" cy="1227237"/>
      </dsp:txXfrm>
    </dsp:sp>
    <dsp:sp modelId="{78B4C755-3984-4230-86B2-EBEF6E125727}">
      <dsp:nvSpPr>
        <dsp:cNvPr id="0" name=""/>
        <dsp:cNvSpPr/>
      </dsp:nvSpPr>
      <dsp:spPr>
        <a:xfrm>
          <a:off x="1035875" y="3857566"/>
          <a:ext cx="2720038" cy="1360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Annual Report</a:t>
          </a:r>
          <a:endParaRPr lang="en-US" sz="2500" kern="1200" dirty="0"/>
        </a:p>
      </dsp:txBody>
      <dsp:txXfrm>
        <a:off x="1102266" y="3923957"/>
        <a:ext cx="2587256" cy="12272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833BA-19A5-4F84-A9D3-7D5885D2FCB9}">
      <dsp:nvSpPr>
        <dsp:cNvPr id="0" name=""/>
        <dsp:cNvSpPr/>
      </dsp:nvSpPr>
      <dsp:spPr>
        <a:xfrm>
          <a:off x="3488699" y="2195681"/>
          <a:ext cx="1566525" cy="15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Anual</a:t>
          </a:r>
          <a:r>
            <a:rPr lang="en-US" sz="3000" kern="1200" dirty="0" smtClean="0"/>
            <a:t> report</a:t>
          </a:r>
          <a:endParaRPr lang="en-US" sz="3000" kern="1200" dirty="0"/>
        </a:p>
      </dsp:txBody>
      <dsp:txXfrm>
        <a:off x="3718111" y="2425093"/>
        <a:ext cx="1107701" cy="1107701"/>
      </dsp:txXfrm>
    </dsp:sp>
    <dsp:sp modelId="{D50D99B4-2BE1-4D4C-9CA2-D97384391DA4}">
      <dsp:nvSpPr>
        <dsp:cNvPr id="0" name=""/>
        <dsp:cNvSpPr/>
      </dsp:nvSpPr>
      <dsp:spPr>
        <a:xfrm rot="16200000">
          <a:off x="4106127" y="1625862"/>
          <a:ext cx="331670" cy="5326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155878" y="1782137"/>
        <a:ext cx="232169" cy="319570"/>
      </dsp:txXfrm>
    </dsp:sp>
    <dsp:sp modelId="{613C21AF-5BD6-48CD-B071-D46FAAFFBA35}">
      <dsp:nvSpPr>
        <dsp:cNvPr id="0" name=""/>
        <dsp:cNvSpPr/>
      </dsp:nvSpPr>
      <dsp:spPr>
        <a:xfrm>
          <a:off x="3488699" y="3362"/>
          <a:ext cx="1566525" cy="15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General School Board</a:t>
          </a:r>
          <a:endParaRPr lang="en-US" sz="1600" kern="1200" dirty="0"/>
        </a:p>
      </dsp:txBody>
      <dsp:txXfrm>
        <a:off x="3718111" y="232774"/>
        <a:ext cx="1107701" cy="1107701"/>
      </dsp:txXfrm>
    </dsp:sp>
    <dsp:sp modelId="{56E1E9A1-E62B-4232-800D-BA3C9354BFE0}">
      <dsp:nvSpPr>
        <dsp:cNvPr id="0" name=""/>
        <dsp:cNvSpPr/>
      </dsp:nvSpPr>
      <dsp:spPr>
        <a:xfrm>
          <a:off x="5192899" y="2712634"/>
          <a:ext cx="331670" cy="5326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192899" y="2819158"/>
        <a:ext cx="232169" cy="319570"/>
      </dsp:txXfrm>
    </dsp:sp>
    <dsp:sp modelId="{8EE9DAC1-FC3B-4B4C-B249-DD9D89042FB8}">
      <dsp:nvSpPr>
        <dsp:cNvPr id="0" name=""/>
        <dsp:cNvSpPr/>
      </dsp:nvSpPr>
      <dsp:spPr>
        <a:xfrm>
          <a:off x="5681018" y="2195681"/>
          <a:ext cx="1566525" cy="15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Parents (Volunteer)</a:t>
          </a:r>
          <a:endParaRPr lang="en-US" sz="1600" kern="1200" dirty="0"/>
        </a:p>
      </dsp:txBody>
      <dsp:txXfrm>
        <a:off x="5910430" y="2425093"/>
        <a:ext cx="1107701" cy="1107701"/>
      </dsp:txXfrm>
    </dsp:sp>
    <dsp:sp modelId="{86E69278-5C0F-4552-A118-C81BCAC721CD}">
      <dsp:nvSpPr>
        <dsp:cNvPr id="0" name=""/>
        <dsp:cNvSpPr/>
      </dsp:nvSpPr>
      <dsp:spPr>
        <a:xfrm rot="5400000">
          <a:off x="4106127" y="3799407"/>
          <a:ext cx="331670" cy="5326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155878" y="3856181"/>
        <a:ext cx="232169" cy="319570"/>
      </dsp:txXfrm>
    </dsp:sp>
    <dsp:sp modelId="{179AFD79-23E2-4A43-A750-19A5C562D36A}">
      <dsp:nvSpPr>
        <dsp:cNvPr id="0" name=""/>
        <dsp:cNvSpPr/>
      </dsp:nvSpPr>
      <dsp:spPr>
        <a:xfrm>
          <a:off x="3488699" y="4388000"/>
          <a:ext cx="1566525" cy="15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Educative Inspection</a:t>
          </a:r>
          <a:endParaRPr lang="en-US" sz="1600" kern="1200" dirty="0"/>
        </a:p>
      </dsp:txBody>
      <dsp:txXfrm>
        <a:off x="3718111" y="4617412"/>
        <a:ext cx="1107701" cy="1107701"/>
      </dsp:txXfrm>
    </dsp:sp>
    <dsp:sp modelId="{017562AE-70F8-44D5-8039-93057ED97CAE}">
      <dsp:nvSpPr>
        <dsp:cNvPr id="0" name=""/>
        <dsp:cNvSpPr/>
      </dsp:nvSpPr>
      <dsp:spPr>
        <a:xfrm rot="10800000">
          <a:off x="3019354" y="2712634"/>
          <a:ext cx="331670" cy="5326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3118855" y="2819158"/>
        <a:ext cx="232169" cy="319570"/>
      </dsp:txXfrm>
    </dsp:sp>
    <dsp:sp modelId="{9448DB96-A3C0-45B0-9808-416C19482FC7}">
      <dsp:nvSpPr>
        <dsp:cNvPr id="0" name=""/>
        <dsp:cNvSpPr/>
      </dsp:nvSpPr>
      <dsp:spPr>
        <a:xfrm>
          <a:off x="1296381" y="2195681"/>
          <a:ext cx="1566525" cy="15665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Economic Inspection</a:t>
          </a:r>
          <a:endParaRPr lang="en-US" sz="1600" kern="1200" dirty="0"/>
        </a:p>
      </dsp:txBody>
      <dsp:txXfrm>
        <a:off x="1525793" y="2425093"/>
        <a:ext cx="1107701" cy="11077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76791-667E-4182-A7F1-9DFB9B915B12}">
      <dsp:nvSpPr>
        <dsp:cNvPr id="0" name=""/>
        <dsp:cNvSpPr/>
      </dsp:nvSpPr>
      <dsp:spPr>
        <a:xfrm>
          <a:off x="1741" y="871855"/>
          <a:ext cx="3713298" cy="26457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School´s Educational Plan </a:t>
          </a:r>
          <a:r>
            <a:rPr lang="en-US" sz="3200" kern="1200" dirty="0" smtClean="0"/>
            <a:t>(for several years)</a:t>
          </a:r>
          <a:endParaRPr lang="en-US" sz="4000" kern="1200" dirty="0"/>
        </a:p>
      </dsp:txBody>
      <dsp:txXfrm>
        <a:off x="79232" y="949346"/>
        <a:ext cx="3558316" cy="2490743"/>
      </dsp:txXfrm>
    </dsp:sp>
    <dsp:sp modelId="{34EF4B9D-CCAD-42BE-8025-72AC929C12D9}">
      <dsp:nvSpPr>
        <dsp:cNvPr id="0" name=""/>
        <dsp:cNvSpPr/>
      </dsp:nvSpPr>
      <dsp:spPr>
        <a:xfrm>
          <a:off x="4086370" y="1734269"/>
          <a:ext cx="787219" cy="9208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>
        <a:off x="4086370" y="1918449"/>
        <a:ext cx="551053" cy="552538"/>
      </dsp:txXfrm>
    </dsp:sp>
    <dsp:sp modelId="{3AC80FC4-D726-4DBF-8FD3-DEA829CECE1D}">
      <dsp:nvSpPr>
        <dsp:cNvPr id="0" name=""/>
        <dsp:cNvSpPr/>
      </dsp:nvSpPr>
      <dsp:spPr>
        <a:xfrm>
          <a:off x="5200359" y="871855"/>
          <a:ext cx="3713298" cy="26457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Annual</a:t>
          </a:r>
        </a:p>
        <a:p>
          <a:pPr lvl="0" algn="ctr" defTabSz="1822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General Program</a:t>
          </a:r>
          <a:endParaRPr lang="en-US" sz="4100" kern="1200" dirty="0"/>
        </a:p>
      </dsp:txBody>
      <dsp:txXfrm>
        <a:off x="5277850" y="949346"/>
        <a:ext cx="3558316" cy="2490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43678-30B0-4B31-B8AF-19AE047BA203}" type="datetimeFigureOut">
              <a:rPr lang="es-ES" smtClean="0"/>
              <a:t>29/01/2017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BFE84-93B5-4882-888B-766114B37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9938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914402"/>
            <a:ext cx="222885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914402"/>
            <a:ext cx="652145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2" y="1859760"/>
            <a:ext cx="4378590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514600"/>
            <a:ext cx="437859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2972" y="1676400"/>
            <a:ext cx="5537729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429566" y="1108077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671145" y="5359769"/>
            <a:ext cx="168402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176999"/>
            <a:ext cx="2397252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5"/>
            <a:ext cx="239395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50300" y="6356353"/>
            <a:ext cx="6604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319" y="5816600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746625" y="6219828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319" y="-7144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6625" y="-7144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300" y="1935480"/>
            <a:ext cx="89154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9250" y="6356353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5200" y="6356353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0602" y="202408"/>
            <a:ext cx="9945594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14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0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000" dirty="0" smtClean="0"/>
              <a:t>Evaluation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/>
              <a:t>Internal Evaluation of the centers </a:t>
            </a:r>
            <a:r>
              <a:rPr lang="en-US" sz="3600" b="1" dirty="0" smtClean="0"/>
              <a:t>according to the Current Regulations.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286999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815392"/>
              </p:ext>
            </p:extLst>
          </p:nvPr>
        </p:nvGraphicFramePr>
        <p:xfrm>
          <a:off x="670575" y="347864"/>
          <a:ext cx="8543925" cy="595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578" y="635454"/>
            <a:ext cx="220027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15" y="4258356"/>
            <a:ext cx="2068285" cy="154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46" y="4803658"/>
            <a:ext cx="1464129" cy="1579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86" y="1010711"/>
            <a:ext cx="1404257" cy="156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1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84198"/>
              </p:ext>
            </p:extLst>
          </p:nvPr>
        </p:nvGraphicFramePr>
        <p:xfrm>
          <a:off x="495300" y="1935163"/>
          <a:ext cx="89154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39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23"/>
          <p:cNvSpPr txBox="1"/>
          <p:nvPr/>
        </p:nvSpPr>
        <p:spPr>
          <a:xfrm>
            <a:off x="2730606" y="4498667"/>
            <a:ext cx="1506828" cy="64633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ICT leader </a:t>
            </a:r>
            <a:r>
              <a:rPr lang="en-US" dirty="0" smtClean="0">
                <a:solidFill>
                  <a:schemeClr val="tx1"/>
                </a:solidFill>
              </a:rPr>
              <a:t>working</a:t>
            </a:r>
            <a:r>
              <a:rPr lang="es-ES" dirty="0" smtClean="0">
                <a:solidFill>
                  <a:schemeClr val="tx1"/>
                </a:solidFill>
              </a:rPr>
              <a:t> plan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742135" y="1847936"/>
            <a:ext cx="1728109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Coexistence  Improvement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7501005" y="1591681"/>
            <a:ext cx="1506828" cy="64633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dirty="0" smtClean="0">
                <a:solidFill>
                  <a:schemeClr val="tx1"/>
                </a:solidFill>
              </a:rPr>
              <a:t>Cultural tours Plan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7988960" y="3686876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Teachers senate Working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3520536" y="3142490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Direction Team Working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4978233" y="2049538"/>
            <a:ext cx="2031888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Reading and writing improvement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707271" y="534274"/>
            <a:ext cx="1506828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Didactic  groups working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5258073" y="647608"/>
            <a:ext cx="1893354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New teachers, students, and parents welcome 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7964141" y="2511203"/>
            <a:ext cx="1506828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Free time Education Plan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705066" y="4221667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Academic and Labour  Guidance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3107062" y="602054"/>
            <a:ext cx="1506828" cy="64633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School Board working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5240763" y="5168897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dirty="0" err="1" smtClean="0">
                <a:solidFill>
                  <a:schemeClr val="tx1"/>
                </a:solidFill>
              </a:rPr>
              <a:t>Religion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Team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working</a:t>
            </a:r>
            <a:r>
              <a:rPr lang="es-ES" dirty="0" smtClean="0">
                <a:solidFill>
                  <a:schemeClr val="tx1"/>
                </a:solidFill>
              </a:rPr>
              <a:t>  plan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7501005" y="5020617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dirty="0" err="1" smtClean="0">
                <a:solidFill>
                  <a:schemeClr val="tx1"/>
                </a:solidFill>
              </a:rPr>
              <a:t>Pedagogical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coordination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Comittee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working</a:t>
            </a:r>
            <a:r>
              <a:rPr lang="es-ES" dirty="0" smtClean="0">
                <a:solidFill>
                  <a:schemeClr val="tx1"/>
                </a:solidFill>
              </a:rPr>
              <a:t> Plan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2806119" y="1772057"/>
            <a:ext cx="1506828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dirty="0" smtClean="0">
                <a:solidFill>
                  <a:schemeClr val="tx1"/>
                </a:solidFill>
              </a:rPr>
              <a:t>Anual General Targets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7633829" y="602054"/>
            <a:ext cx="1506828" cy="64633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Bilingualism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644599" y="3298338"/>
            <a:ext cx="1506828" cy="120032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Other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needs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student accompaniment </a:t>
            </a:r>
            <a:r>
              <a:rPr lang="es-ES" dirty="0" smtClean="0">
                <a:solidFill>
                  <a:schemeClr val="tx1"/>
                </a:solidFill>
              </a:rPr>
              <a:t>Plan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896134" y="3142490"/>
            <a:ext cx="1938399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Tutorial accompaniment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CuadroTexto 27"/>
          <p:cNvSpPr txBox="1"/>
          <p:nvPr/>
        </p:nvSpPr>
        <p:spPr>
          <a:xfrm>
            <a:off x="1082024" y="5616839"/>
            <a:ext cx="2401996" cy="92333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External evaluation  results improvement  plan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CuadroTexto 27"/>
          <p:cNvSpPr txBox="1"/>
          <p:nvPr/>
        </p:nvSpPr>
        <p:spPr>
          <a:xfrm>
            <a:off x="3814160" y="5482283"/>
            <a:ext cx="1164073" cy="36933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Arts </a:t>
            </a:r>
            <a:r>
              <a:rPr lang="en-US" dirty="0" err="1" smtClean="0">
                <a:solidFill>
                  <a:schemeClr val="tx1"/>
                </a:solidFill>
              </a:rPr>
              <a:t>PLan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4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747" y="2340357"/>
            <a:ext cx="8997950" cy="1143000"/>
          </a:xfrm>
        </p:spPr>
        <p:txBody>
          <a:bodyPr>
            <a:noAutofit/>
          </a:bodyPr>
          <a:lstStyle/>
          <a:p>
            <a:pPr algn="ctr"/>
            <a:r>
              <a:rPr lang="en-GB" sz="8000" dirty="0" smtClean="0">
                <a:solidFill>
                  <a:schemeClr val="bg1"/>
                </a:solidFill>
              </a:rPr>
              <a:t>Thank you</a:t>
            </a:r>
            <a:endParaRPr lang="en-GB" sz="8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7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2415" y="1071833"/>
            <a:ext cx="8540767" cy="354384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There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are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no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rules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in Spain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concerning the regulation of internal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evaluation of the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centers. However,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you can find the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requirement of the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evaluation in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several articles of the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Organic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Law of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the Improvement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of the Educational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Quality Standards  (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LOMCE).</a:t>
            </a:r>
          </a:p>
        </p:txBody>
      </p:sp>
      <p:pic>
        <p:nvPicPr>
          <p:cNvPr id="1028" name="Picture 4" descr="Resultado de imagen de dibujo evaluació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7"/>
          <a:stretch/>
        </p:blipFill>
        <p:spPr bwMode="auto">
          <a:xfrm>
            <a:off x="7165073" y="4724863"/>
            <a:ext cx="2394661" cy="201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71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7808" y="1122534"/>
            <a:ext cx="8956569" cy="9928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Among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powers </a:t>
            </a:r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the law grants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to the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School headmaster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is:</a:t>
            </a:r>
          </a:p>
        </p:txBody>
      </p:sp>
      <p:pic>
        <p:nvPicPr>
          <p:cNvPr id="2050" name="Picture 2" descr="https://encrypted-tbn3.gstatic.com/images?q=tbn:ANd9GcSnrd4ggG4_o3OA0_KtETiug0MzwHLALntIVY4X0RXW1pkNT_O-sENQRyRX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51"/>
          <a:stretch/>
        </p:blipFill>
        <p:spPr bwMode="auto">
          <a:xfrm>
            <a:off x="6577816" y="2858922"/>
            <a:ext cx="2954623" cy="2594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96035" y="2224585"/>
            <a:ext cx="56092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To encourage Internal Evaluations 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of the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Centers 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and collaborate in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External Evaluations as well as in Teacher Evaluation 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(LOMCE, Art. 132 h)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2949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6867" y="522032"/>
            <a:ext cx="8212981" cy="10747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Georgia" panose="02040502050405020303" pitchFamily="18" charset="0"/>
              </a:rPr>
              <a:t>Among the powers that the Law </a:t>
            </a:r>
            <a:r>
              <a:rPr lang="en-US" sz="32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provides </a:t>
            </a:r>
            <a:r>
              <a:rPr lang="en-US" sz="3200" b="1" dirty="0">
                <a:solidFill>
                  <a:schemeClr val="bg1"/>
                </a:solidFill>
                <a:latin typeface="Georgia" panose="02040502050405020303" pitchFamily="18" charset="0"/>
              </a:rPr>
              <a:t>to the School </a:t>
            </a:r>
            <a:r>
              <a:rPr lang="en-US" sz="32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Board is:</a:t>
            </a:r>
            <a:endParaRPr lang="es-ES" sz="3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27546" y="1937983"/>
            <a:ext cx="65236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Evaluate 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the general annual 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Program 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of the 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, without 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causing any prejudice to 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the 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Competences 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of the Faculty of 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Teachers with regard to the planning </a:t>
            </a:r>
            <a:r>
              <a:rPr lang="en-US" sz="3200" dirty="0">
                <a:solidFill>
                  <a:schemeClr val="bg1"/>
                </a:solidFill>
                <a:latin typeface="Georgia" panose="02040502050405020303" pitchFamily="18" charset="0"/>
              </a:rPr>
              <a:t>and teaching organization (LOMCE, Art. 127 b</a:t>
            </a:r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).</a:t>
            </a:r>
            <a:endParaRPr lang="es-ES" sz="3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3074" name="Picture 2" descr="Resultado de imagen de dibujo evaluaci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167" y="2238233"/>
            <a:ext cx="2602553" cy="294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70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76545" y="796905"/>
            <a:ext cx="6145127" cy="553565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Analyze 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and evaluate the general functioning of the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, the evolution of school performance and the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outcomes of 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the internal and external evaluations in which the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 takes part (LOMCE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Art</a:t>
            </a: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. 127 </a:t>
            </a:r>
            <a:r>
              <a:rPr lang="en-US" sz="4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j)</a:t>
            </a:r>
            <a:endParaRPr lang="es-ES" sz="4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4098" name="Picture 2" descr="Resultado de imagen de dibujo evaluació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57" y="2681714"/>
            <a:ext cx="3012939" cy="2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5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0884" y="559559"/>
            <a:ext cx="8891480" cy="4572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Elaborate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proposals and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reports by its sole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initiative or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upon a competent Administration request with regard to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the operation of the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Center 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and the improvement of the quality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standards of the management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, as well as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with other matters concerning quality improvement.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(LOMCE, Art</a:t>
            </a: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. 127 </a:t>
            </a: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k)</a:t>
            </a:r>
            <a:endParaRPr lang="es-ES" sz="3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5124" name="Picture 4" descr="https://encrypted-tbn3.gstatic.com/images?q=tbn:ANd9GcRj7EX1I38nUCxXh66gP58nhct5w8C5WCkjwIXdzzrkyA3baJ6yEaRkVT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913" y="4518324"/>
            <a:ext cx="3326974" cy="2217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1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4191" y="2880736"/>
            <a:ext cx="8543925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Internal evaluation is based in four different ambits.</a:t>
            </a:r>
            <a:endParaRPr lang="en-US" sz="54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2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023974"/>
              </p:ext>
            </p:extLst>
          </p:nvPr>
        </p:nvGraphicFramePr>
        <p:xfrm>
          <a:off x="681040" y="244699"/>
          <a:ext cx="8543925" cy="5932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 descr="Resultado de imagen de clase colegio dibuj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015" y="354842"/>
            <a:ext cx="2062304" cy="1615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Resultado de imagen de dibujo organizacion y procesos"/>
          <p:cNvSpPr>
            <a:spLocks noChangeAspect="1" noChangeArrowheads="1"/>
          </p:cNvSpPr>
          <p:nvPr/>
        </p:nvSpPr>
        <p:spPr bwMode="auto">
          <a:xfrm>
            <a:off x="155575" y="-579438"/>
            <a:ext cx="1104900" cy="120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52" name="Picture 8" descr="https://encrypted-tbn0.gstatic.com/images?q=tbn:ANd9GcQdPqTD0mz13EYKU8jnBiLxXit13LWfCf7ecMP3jZ_zY5onKMYc9LCK1P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208" y="3893047"/>
            <a:ext cx="1649227" cy="181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s://encrypted-tbn1.gstatic.com/images?q=tbn:ANd9GcR3-So3ykpC0DbdaVhcvw8hgYNdEII0m7dFQVO_7Cp7jzeVn_2gFvmZVzQ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770" y="4776808"/>
            <a:ext cx="1666049" cy="165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Resultado de imagen de dibujo formacion permanente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61" y="903515"/>
            <a:ext cx="1690828" cy="168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42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845711"/>
              </p:ext>
            </p:extLst>
          </p:nvPr>
        </p:nvGraphicFramePr>
        <p:xfrm>
          <a:off x="681040" y="360613"/>
          <a:ext cx="8543925" cy="5816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224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374</Words>
  <Application>Microsoft Office PowerPoint</Application>
  <PresentationFormat>A4 (210 x 297 mm)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Flujo</vt:lpstr>
      <vt:lpstr>Evaluation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Internal evaluation is based in four different ambits.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</dc:title>
  <dc:creator>andres</dc:creator>
  <cp:lastModifiedBy>andres</cp:lastModifiedBy>
  <cp:revision>28</cp:revision>
  <dcterms:created xsi:type="dcterms:W3CDTF">2017-01-26T15:01:21Z</dcterms:created>
  <dcterms:modified xsi:type="dcterms:W3CDTF">2017-01-29T18:56:41Z</dcterms:modified>
</cp:coreProperties>
</file>